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1"/>
  </p:notesMasterIdLst>
  <p:sldIdLst>
    <p:sldId id="257" r:id="rId6"/>
    <p:sldId id="278" r:id="rId7"/>
    <p:sldId id="274" r:id="rId8"/>
    <p:sldId id="280" r:id="rId9"/>
    <p:sldId id="277" r:id="rId10"/>
    <p:sldId id="275" r:id="rId11"/>
    <p:sldId id="279" r:id="rId12"/>
    <p:sldId id="290" r:id="rId13"/>
    <p:sldId id="281" r:id="rId14"/>
    <p:sldId id="284" r:id="rId15"/>
    <p:sldId id="276" r:id="rId16"/>
    <p:sldId id="285" r:id="rId17"/>
    <p:sldId id="287" r:id="rId18"/>
    <p:sldId id="288" r:id="rId19"/>
    <p:sldId id="28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98FA757-FC48-7282-261A-7A76BC7877E0}" name="Georgia Morris" initials="GM" userId="S::georgia.morris@vonne.org.uk::6bb564c3-fa86-4de7-b252-815034d0dfc5" providerId="AD"/>
  <p188:author id="{0B68D781-7A4D-970C-2561-112FA6B1C353}" name="Amy Coates" initials="AC" userId="S::Amy.Coates@vonne.org.uk::898731e8-d4df-4669-bb7e-fcde7126eb0b" providerId="AD"/>
  <p188:author id="{D0540DA4-E7F9-1298-8AC6-A953953CFBF5}" name="Siobhan Flynn" initials="SF" userId="S::siobhan.flynn@vonne.org.uk::293046e2-4d35-4130-8ba7-2fa5e1f8ba5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5D9E"/>
    <a:srgbClr val="EE765E"/>
    <a:srgbClr val="F59C00"/>
    <a:srgbClr val="37A9E1"/>
    <a:srgbClr val="EC5F78"/>
    <a:srgbClr val="AEAEB6"/>
    <a:srgbClr val="B3AEA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A5CDDE-4E1C-4B7D-86AF-96E6A367E902}" v="448" dt="2026-07-17T15:20:23.019"/>
    <p1510:client id="{F24ECDBA-60F5-4D63-9128-B6D21DCAB621}" v="539" dt="2026-07-17T15:14:57.2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obhan Flynn" userId="293046e2-4d35-4130-8ba7-2fa5e1f8ba5c" providerId="ADAL" clId="{F6562912-4E8E-47D3-B73B-EFA41808786C}"/>
    <pc:docChg chg="undo redo custSel addSld delSld modSld sldOrd">
      <pc:chgData name="Siobhan Flynn" userId="293046e2-4d35-4130-8ba7-2fa5e1f8ba5c" providerId="ADAL" clId="{F6562912-4E8E-47D3-B73B-EFA41808786C}" dt="2026-07-17T15:20:23.019" v="5956" actId="113"/>
      <pc:docMkLst>
        <pc:docMk/>
      </pc:docMkLst>
      <pc:sldChg chg="addSp modSp mod">
        <pc:chgData name="Siobhan Flynn" userId="293046e2-4d35-4130-8ba7-2fa5e1f8ba5c" providerId="ADAL" clId="{F6562912-4E8E-47D3-B73B-EFA41808786C}" dt="2026-07-17T08:28:16.354" v="4722" actId="1076"/>
        <pc:sldMkLst>
          <pc:docMk/>
          <pc:sldMk cId="3066693357" sldId="257"/>
        </pc:sldMkLst>
        <pc:spChg chg="mod">
          <ac:chgData name="Siobhan Flynn" userId="293046e2-4d35-4130-8ba7-2fa5e1f8ba5c" providerId="ADAL" clId="{F6562912-4E8E-47D3-B73B-EFA41808786C}" dt="2026-07-17T08:18:42.900" v="4706" actId="20577"/>
          <ac:spMkLst>
            <pc:docMk/>
            <pc:sldMk cId="3066693357" sldId="257"/>
            <ac:spMk id="3" creationId="{5C19CE47-B17F-CEEA-4ED5-B45780359C40}"/>
          </ac:spMkLst>
        </pc:spChg>
        <pc:picChg chg="add mod">
          <ac:chgData name="Siobhan Flynn" userId="293046e2-4d35-4130-8ba7-2fa5e1f8ba5c" providerId="ADAL" clId="{F6562912-4E8E-47D3-B73B-EFA41808786C}" dt="2026-07-17T08:28:16.354" v="4722" actId="1076"/>
          <ac:picMkLst>
            <pc:docMk/>
            <pc:sldMk cId="3066693357" sldId="257"/>
            <ac:picMk id="2" creationId="{B6528883-36AB-FA27-74F8-B8F32B71FAE3}"/>
          </ac:picMkLst>
        </pc:picChg>
        <pc:picChg chg="mod">
          <ac:chgData name="Siobhan Flynn" userId="293046e2-4d35-4130-8ba7-2fa5e1f8ba5c" providerId="ADAL" clId="{F6562912-4E8E-47D3-B73B-EFA41808786C}" dt="2026-07-17T08:28:02.352" v="4720" actId="1076"/>
          <ac:picMkLst>
            <pc:docMk/>
            <pc:sldMk cId="3066693357" sldId="257"/>
            <ac:picMk id="4" creationId="{B2B39429-A5DE-8E0D-E44A-279A7D9F98AD}"/>
          </ac:picMkLst>
        </pc:picChg>
      </pc:sldChg>
      <pc:sldChg chg="addSp delSp modSp mod ord">
        <pc:chgData name="Siobhan Flynn" userId="293046e2-4d35-4130-8ba7-2fa5e1f8ba5c" providerId="ADAL" clId="{F6562912-4E8E-47D3-B73B-EFA41808786C}" dt="2026-07-17T14:42:58.382" v="5926" actId="20577"/>
        <pc:sldMkLst>
          <pc:docMk/>
          <pc:sldMk cId="726395515" sldId="274"/>
        </pc:sldMkLst>
        <pc:spChg chg="add mod">
          <ac:chgData name="Siobhan Flynn" userId="293046e2-4d35-4130-8ba7-2fa5e1f8ba5c" providerId="ADAL" clId="{F6562912-4E8E-47D3-B73B-EFA41808786C}" dt="2026-07-17T12:08:01.349" v="5895" actId="164"/>
          <ac:spMkLst>
            <pc:docMk/>
            <pc:sldMk cId="726395515" sldId="274"/>
            <ac:spMk id="5" creationId="{69695EC0-00D8-E4BE-A70A-856D54FCE3E0}"/>
          </ac:spMkLst>
        </pc:spChg>
        <pc:spChg chg="add mod">
          <ac:chgData name="Siobhan Flynn" userId="293046e2-4d35-4130-8ba7-2fa5e1f8ba5c" providerId="ADAL" clId="{F6562912-4E8E-47D3-B73B-EFA41808786C}" dt="2026-07-17T12:08:01.349" v="5895" actId="164"/>
          <ac:spMkLst>
            <pc:docMk/>
            <pc:sldMk cId="726395515" sldId="274"/>
            <ac:spMk id="7" creationId="{A9A7E3E9-05D6-A583-FBFD-9AA0B4EE3369}"/>
          </ac:spMkLst>
        </pc:spChg>
        <pc:spChg chg="mod">
          <ac:chgData name="Siobhan Flynn" userId="293046e2-4d35-4130-8ba7-2fa5e1f8ba5c" providerId="ADAL" clId="{F6562912-4E8E-47D3-B73B-EFA41808786C}" dt="2026-07-17T12:01:54.346" v="5575" actId="5793"/>
          <ac:spMkLst>
            <pc:docMk/>
            <pc:sldMk cId="726395515" sldId="274"/>
            <ac:spMk id="9" creationId="{91FB77FD-985C-3FB4-3DBB-6E2943F79C70}"/>
          </ac:spMkLst>
        </pc:spChg>
        <pc:spChg chg="add mod">
          <ac:chgData name="Siobhan Flynn" userId="293046e2-4d35-4130-8ba7-2fa5e1f8ba5c" providerId="ADAL" clId="{F6562912-4E8E-47D3-B73B-EFA41808786C}" dt="2026-07-17T12:08:01.349" v="5895" actId="164"/>
          <ac:spMkLst>
            <pc:docMk/>
            <pc:sldMk cId="726395515" sldId="274"/>
            <ac:spMk id="11" creationId="{422DEB0B-0FA3-AB1B-B6ED-5A6B4BC1BF1C}"/>
          </ac:spMkLst>
        </pc:spChg>
        <pc:spChg chg="mod">
          <ac:chgData name="Siobhan Flynn" userId="293046e2-4d35-4130-8ba7-2fa5e1f8ba5c" providerId="ADAL" clId="{F6562912-4E8E-47D3-B73B-EFA41808786C}" dt="2026-07-17T14:42:58.382" v="5926" actId="20577"/>
          <ac:spMkLst>
            <pc:docMk/>
            <pc:sldMk cId="726395515" sldId="274"/>
            <ac:spMk id="12" creationId="{99D5F9C5-3365-7BBB-0813-BCE9300FB4D1}"/>
          </ac:spMkLst>
        </pc:spChg>
        <pc:spChg chg="add mod">
          <ac:chgData name="Siobhan Flynn" userId="293046e2-4d35-4130-8ba7-2fa5e1f8ba5c" providerId="ADAL" clId="{F6562912-4E8E-47D3-B73B-EFA41808786C}" dt="2026-07-17T12:08:01.349" v="5895" actId="164"/>
          <ac:spMkLst>
            <pc:docMk/>
            <pc:sldMk cId="726395515" sldId="274"/>
            <ac:spMk id="14" creationId="{DA33ECB7-0E8C-D5AE-0A73-8A27ACBDBE25}"/>
          </ac:spMkLst>
        </pc:spChg>
        <pc:spChg chg="add mod">
          <ac:chgData name="Siobhan Flynn" userId="293046e2-4d35-4130-8ba7-2fa5e1f8ba5c" providerId="ADAL" clId="{F6562912-4E8E-47D3-B73B-EFA41808786C}" dt="2026-07-17T12:08:01.349" v="5895" actId="164"/>
          <ac:spMkLst>
            <pc:docMk/>
            <pc:sldMk cId="726395515" sldId="274"/>
            <ac:spMk id="16" creationId="{3F6736CC-D673-DC3A-D903-CF12957F94EE}"/>
          </ac:spMkLst>
        </pc:spChg>
        <pc:grpChg chg="add mod">
          <ac:chgData name="Siobhan Flynn" userId="293046e2-4d35-4130-8ba7-2fa5e1f8ba5c" providerId="ADAL" clId="{F6562912-4E8E-47D3-B73B-EFA41808786C}" dt="2026-07-17T12:08:06.752" v="5896" actId="1076"/>
          <ac:grpSpMkLst>
            <pc:docMk/>
            <pc:sldMk cId="726395515" sldId="274"/>
            <ac:grpSpMk id="17" creationId="{3D57AB27-F3AD-4145-363B-C745588AA396}"/>
          </ac:grpSpMkLst>
        </pc:grpChg>
        <pc:picChg chg="del mod">
          <ac:chgData name="Siobhan Flynn" userId="293046e2-4d35-4130-8ba7-2fa5e1f8ba5c" providerId="ADAL" clId="{F6562912-4E8E-47D3-B73B-EFA41808786C}" dt="2026-07-17T12:06:05.758" v="5869" actId="478"/>
          <ac:picMkLst>
            <pc:docMk/>
            <pc:sldMk cId="726395515" sldId="274"/>
            <ac:picMk id="3" creationId="{F9EF02AE-E8C1-0677-F11F-3005A607C5ED}"/>
          </ac:picMkLst>
        </pc:picChg>
        <pc:picChg chg="add">
          <ac:chgData name="Siobhan Flynn" userId="293046e2-4d35-4130-8ba7-2fa5e1f8ba5c" providerId="ADAL" clId="{F6562912-4E8E-47D3-B73B-EFA41808786C}" dt="2026-07-13T14:02:12.416" v="1336" actId="22"/>
          <ac:picMkLst>
            <pc:docMk/>
            <pc:sldMk cId="726395515" sldId="274"/>
            <ac:picMk id="4" creationId="{C298D647-85DA-96CF-5365-10AB250197A9}"/>
          </ac:picMkLst>
        </pc:picChg>
        <pc:picChg chg="del mod">
          <ac:chgData name="Siobhan Flynn" userId="293046e2-4d35-4130-8ba7-2fa5e1f8ba5c" providerId="ADAL" clId="{F6562912-4E8E-47D3-B73B-EFA41808786C}" dt="2026-07-17T12:06:06.464" v="5870" actId="478"/>
          <ac:picMkLst>
            <pc:docMk/>
            <pc:sldMk cId="726395515" sldId="274"/>
            <ac:picMk id="8" creationId="{F6941A1F-8E51-D40D-19D0-B1671A7EC17C}"/>
          </ac:picMkLst>
        </pc:picChg>
      </pc:sldChg>
      <pc:sldChg chg="addSp delSp modSp add del mod modCm modNotesTx">
        <pc:chgData name="Siobhan Flynn" userId="293046e2-4d35-4130-8ba7-2fa5e1f8ba5c" providerId="ADAL" clId="{F6562912-4E8E-47D3-B73B-EFA41808786C}" dt="2026-07-17T15:20:23.019" v="5956" actId="113"/>
        <pc:sldMkLst>
          <pc:docMk/>
          <pc:sldMk cId="727383828" sldId="275"/>
        </pc:sldMkLst>
        <pc:spChg chg="mod">
          <ac:chgData name="Siobhan Flynn" userId="293046e2-4d35-4130-8ba7-2fa5e1f8ba5c" providerId="ADAL" clId="{F6562912-4E8E-47D3-B73B-EFA41808786C}" dt="2026-07-13T13:40:11.272" v="850" actId="20577"/>
          <ac:spMkLst>
            <pc:docMk/>
            <pc:sldMk cId="727383828" sldId="275"/>
            <ac:spMk id="9" creationId="{3977251E-2588-B12D-A544-77DB055CFD1B}"/>
          </ac:spMkLst>
        </pc:spChg>
        <pc:spChg chg="mod">
          <ac:chgData name="Siobhan Flynn" userId="293046e2-4d35-4130-8ba7-2fa5e1f8ba5c" providerId="ADAL" clId="{F6562912-4E8E-47D3-B73B-EFA41808786C}" dt="2026-07-13T12:53:25.860" v="466" actId="14100"/>
          <ac:spMkLst>
            <pc:docMk/>
            <pc:sldMk cId="727383828" sldId="275"/>
            <ac:spMk id="12" creationId="{3F0862B8-F1D7-7A2D-3AB8-8FCEFBB585DB}"/>
          </ac:spMkLst>
        </pc:spChg>
        <pc:spChg chg="add mod">
          <ac:chgData name="Siobhan Flynn" userId="293046e2-4d35-4130-8ba7-2fa5e1f8ba5c" providerId="ADAL" clId="{F6562912-4E8E-47D3-B73B-EFA41808786C}" dt="2026-07-17T15:20:23.019" v="5956" actId="113"/>
          <ac:spMkLst>
            <pc:docMk/>
            <pc:sldMk cId="727383828" sldId="275"/>
            <ac:spMk id="13" creationId="{8BE2D95A-E2E0-C43D-8F71-769F325BEDCA}"/>
          </ac:spMkLst>
        </pc:spChg>
        <pc:graphicFrameChg chg="mod modGraphic">
          <ac:chgData name="Siobhan Flynn" userId="293046e2-4d35-4130-8ba7-2fa5e1f8ba5c" providerId="ADAL" clId="{F6562912-4E8E-47D3-B73B-EFA41808786C}" dt="2026-07-13T12:50:33.308" v="436" actId="14734"/>
          <ac:graphicFrameMkLst>
            <pc:docMk/>
            <pc:sldMk cId="727383828" sldId="275"/>
            <ac:graphicFrameMk id="2" creationId="{DCCE98FE-9AD0-5EC5-51B5-D5BE2C57DA71}"/>
          </ac:graphicFrameMkLst>
        </pc:graphicFrameChg>
        <pc:picChg chg="add">
          <ac:chgData name="Siobhan Flynn" userId="293046e2-4d35-4130-8ba7-2fa5e1f8ba5c" providerId="ADAL" clId="{F6562912-4E8E-47D3-B73B-EFA41808786C}" dt="2026-07-13T14:01:57.250" v="1328" actId="22"/>
          <ac:picMkLst>
            <pc:docMk/>
            <pc:sldMk cId="727383828" sldId="275"/>
            <ac:picMk id="17" creationId="{C2526821-E171-2BA6-37DB-83D30EFC14B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obhan Flynn" userId="293046e2-4d35-4130-8ba7-2fa5e1f8ba5c" providerId="ADAL" clId="{F6562912-4E8E-47D3-B73B-EFA41808786C}" dt="2026-07-13T13:40:11.272" v="850" actId="20577"/>
              <pc2:cmMkLst xmlns:pc2="http://schemas.microsoft.com/office/powerpoint/2019/9/main/command">
                <pc:docMk/>
                <pc:sldMk cId="727383828" sldId="275"/>
                <pc2:cmMk id="{437CA3A8-F356-4873-863A-BE4EF5EB93DE}"/>
              </pc2:cmMkLst>
            </pc226:cmChg>
          </p:ext>
        </pc:extLst>
      </pc:sldChg>
      <pc:sldChg chg="addSp delSp modSp add mod">
        <pc:chgData name="Siobhan Flynn" userId="293046e2-4d35-4130-8ba7-2fa5e1f8ba5c" providerId="ADAL" clId="{F6562912-4E8E-47D3-B73B-EFA41808786C}" dt="2026-07-17T08:33:22.643" v="4771" actId="1076"/>
        <pc:sldMkLst>
          <pc:docMk/>
          <pc:sldMk cId="2526815244" sldId="276"/>
        </pc:sldMkLst>
        <pc:spChg chg="mod">
          <ac:chgData name="Siobhan Flynn" userId="293046e2-4d35-4130-8ba7-2fa5e1f8ba5c" providerId="ADAL" clId="{F6562912-4E8E-47D3-B73B-EFA41808786C}" dt="2026-07-17T08:33:22.643" v="4771" actId="1076"/>
          <ac:spMkLst>
            <pc:docMk/>
            <pc:sldMk cId="2526815244" sldId="276"/>
            <ac:spMk id="19" creationId="{D07B8FC3-43D0-0A2F-2393-959DD51F8199}"/>
          </ac:spMkLst>
        </pc:spChg>
        <pc:picChg chg="mod">
          <ac:chgData name="Siobhan Flynn" userId="293046e2-4d35-4130-8ba7-2fa5e1f8ba5c" providerId="ADAL" clId="{F6562912-4E8E-47D3-B73B-EFA41808786C}" dt="2026-07-17T08:30:44.909" v="4750" actId="1076"/>
          <ac:picMkLst>
            <pc:docMk/>
            <pc:sldMk cId="2526815244" sldId="276"/>
            <ac:picMk id="8" creationId="{2F504A7C-AB7A-D24D-9113-6B715271BF3F}"/>
          </ac:picMkLst>
        </pc:picChg>
        <pc:picChg chg="del">
          <ac:chgData name="Siobhan Flynn" userId="293046e2-4d35-4130-8ba7-2fa5e1f8ba5c" providerId="ADAL" clId="{F6562912-4E8E-47D3-B73B-EFA41808786C}" dt="2026-07-17T08:30:24.275" v="4743" actId="478"/>
          <ac:picMkLst>
            <pc:docMk/>
            <pc:sldMk cId="2526815244" sldId="276"/>
            <ac:picMk id="9" creationId="{9E9E986B-81AB-214A-CA69-FA9E4ED96587}"/>
          </ac:picMkLst>
        </pc:picChg>
        <pc:picChg chg="add mod">
          <ac:chgData name="Siobhan Flynn" userId="293046e2-4d35-4130-8ba7-2fa5e1f8ba5c" providerId="ADAL" clId="{F6562912-4E8E-47D3-B73B-EFA41808786C}" dt="2026-07-17T08:30:34.825" v="4746" actId="1076"/>
          <ac:picMkLst>
            <pc:docMk/>
            <pc:sldMk cId="2526815244" sldId="276"/>
            <ac:picMk id="15" creationId="{20D5C1CD-7D53-DD31-1021-50C7A16E783B}"/>
          </ac:picMkLst>
        </pc:picChg>
      </pc:sldChg>
      <pc:sldChg chg="addSp delSp modSp add del mod">
        <pc:chgData name="Siobhan Flynn" userId="293046e2-4d35-4130-8ba7-2fa5e1f8ba5c" providerId="ADAL" clId="{F6562912-4E8E-47D3-B73B-EFA41808786C}" dt="2026-07-13T14:02:01.482" v="1330" actId="22"/>
        <pc:sldMkLst>
          <pc:docMk/>
          <pc:sldMk cId="428179677" sldId="277"/>
        </pc:sldMkLst>
        <pc:spChg chg="mod">
          <ac:chgData name="Siobhan Flynn" userId="293046e2-4d35-4130-8ba7-2fa5e1f8ba5c" providerId="ADAL" clId="{F6562912-4E8E-47D3-B73B-EFA41808786C}" dt="2026-07-13T12:53:09.105" v="465" actId="20577"/>
          <ac:spMkLst>
            <pc:docMk/>
            <pc:sldMk cId="428179677" sldId="277"/>
            <ac:spMk id="12" creationId="{EFD30596-23B9-24F5-D71F-8C3B25F11495}"/>
          </ac:spMkLst>
        </pc:spChg>
        <pc:picChg chg="add">
          <ac:chgData name="Siobhan Flynn" userId="293046e2-4d35-4130-8ba7-2fa5e1f8ba5c" providerId="ADAL" clId="{F6562912-4E8E-47D3-B73B-EFA41808786C}" dt="2026-07-13T14:02:01.482" v="1330" actId="22"/>
          <ac:picMkLst>
            <pc:docMk/>
            <pc:sldMk cId="428179677" sldId="277"/>
            <ac:picMk id="11" creationId="{2A8EF412-A49C-6313-2C56-42E48F58AE96}"/>
          </ac:picMkLst>
        </pc:picChg>
      </pc:sldChg>
      <pc:sldChg chg="addSp delSp modSp add del mod">
        <pc:chgData name="Siobhan Flynn" userId="293046e2-4d35-4130-8ba7-2fa5e1f8ba5c" providerId="ADAL" clId="{F6562912-4E8E-47D3-B73B-EFA41808786C}" dt="2026-07-17T13:59:04.721" v="5920" actId="20577"/>
        <pc:sldMkLst>
          <pc:docMk/>
          <pc:sldMk cId="162366599" sldId="278"/>
        </pc:sldMkLst>
        <pc:spChg chg="mod">
          <ac:chgData name="Siobhan Flynn" userId="293046e2-4d35-4130-8ba7-2fa5e1f8ba5c" providerId="ADAL" clId="{F6562912-4E8E-47D3-B73B-EFA41808786C}" dt="2026-07-17T13:59:04.721" v="5920" actId="20577"/>
          <ac:spMkLst>
            <pc:docMk/>
            <pc:sldMk cId="162366599" sldId="278"/>
            <ac:spMk id="12" creationId="{8FBF68C0-DEF2-0CF9-8F35-F7D86774B3AA}"/>
          </ac:spMkLst>
        </pc:spChg>
        <pc:picChg chg="add mod">
          <ac:chgData name="Siobhan Flynn" userId="293046e2-4d35-4130-8ba7-2fa5e1f8ba5c" providerId="ADAL" clId="{F6562912-4E8E-47D3-B73B-EFA41808786C}" dt="2026-07-17T08:19:56.323" v="4713" actId="1076"/>
          <ac:picMkLst>
            <pc:docMk/>
            <pc:sldMk cId="162366599" sldId="278"/>
            <ac:picMk id="3" creationId="{96CF4249-97E1-8F93-3D3D-22EF5E1CFEE6}"/>
          </ac:picMkLst>
        </pc:picChg>
        <pc:picChg chg="add">
          <ac:chgData name="Siobhan Flynn" userId="293046e2-4d35-4130-8ba7-2fa5e1f8ba5c" providerId="ADAL" clId="{F6562912-4E8E-47D3-B73B-EFA41808786C}" dt="2026-07-13T14:02:08.189" v="1334" actId="22"/>
          <ac:picMkLst>
            <pc:docMk/>
            <pc:sldMk cId="162366599" sldId="278"/>
            <ac:picMk id="11" creationId="{833E698E-E207-5AD8-F590-4001699E7D2C}"/>
          </ac:picMkLst>
        </pc:picChg>
      </pc:sldChg>
      <pc:sldChg chg="modSp add del mod">
        <pc:chgData name="Siobhan Flynn" userId="293046e2-4d35-4130-8ba7-2fa5e1f8ba5c" providerId="ADAL" clId="{F6562912-4E8E-47D3-B73B-EFA41808786C}" dt="2026-07-17T08:22:07.047" v="4715" actId="1076"/>
        <pc:sldMkLst>
          <pc:docMk/>
          <pc:sldMk cId="193309424" sldId="279"/>
        </pc:sldMkLst>
        <pc:spChg chg="mod">
          <ac:chgData name="Siobhan Flynn" userId="293046e2-4d35-4130-8ba7-2fa5e1f8ba5c" providerId="ADAL" clId="{F6562912-4E8E-47D3-B73B-EFA41808786C}" dt="2026-07-17T08:22:07.047" v="4715" actId="1076"/>
          <ac:spMkLst>
            <pc:docMk/>
            <pc:sldMk cId="193309424" sldId="279"/>
            <ac:spMk id="5" creationId="{CA8803C5-1789-69A8-4444-D64C31717BC2}"/>
          </ac:spMkLst>
        </pc:spChg>
      </pc:sldChg>
      <pc:sldChg chg="addSp delSp modSp add del mod">
        <pc:chgData name="Siobhan Flynn" userId="293046e2-4d35-4130-8ba7-2fa5e1f8ba5c" providerId="ADAL" clId="{F6562912-4E8E-47D3-B73B-EFA41808786C}" dt="2026-07-17T13:59:47.688" v="5922" actId="207"/>
        <pc:sldMkLst>
          <pc:docMk/>
          <pc:sldMk cId="2050013730" sldId="280"/>
        </pc:sldMkLst>
        <pc:spChg chg="mod">
          <ac:chgData name="Siobhan Flynn" userId="293046e2-4d35-4130-8ba7-2fa5e1f8ba5c" providerId="ADAL" clId="{F6562912-4E8E-47D3-B73B-EFA41808786C}" dt="2026-07-13T08:59:25.258" v="14" actId="1076"/>
          <ac:spMkLst>
            <pc:docMk/>
            <pc:sldMk cId="2050013730" sldId="280"/>
            <ac:spMk id="4" creationId="{B4B06660-C185-6B0F-FE91-48E0CD04B2D6}"/>
          </ac:spMkLst>
        </pc:spChg>
        <pc:spChg chg="mod">
          <ac:chgData name="Siobhan Flynn" userId="293046e2-4d35-4130-8ba7-2fa5e1f8ba5c" providerId="ADAL" clId="{F6562912-4E8E-47D3-B73B-EFA41808786C}" dt="2026-07-13T08:59:25.258" v="14" actId="1076"/>
          <ac:spMkLst>
            <pc:docMk/>
            <pc:sldMk cId="2050013730" sldId="280"/>
            <ac:spMk id="7" creationId="{65405C9F-D4D3-06F2-E3CE-F8172E88935F}"/>
          </ac:spMkLst>
        </pc:spChg>
        <pc:spChg chg="mod">
          <ac:chgData name="Siobhan Flynn" userId="293046e2-4d35-4130-8ba7-2fa5e1f8ba5c" providerId="ADAL" clId="{F6562912-4E8E-47D3-B73B-EFA41808786C}" dt="2026-07-13T08:59:25.258" v="14" actId="1076"/>
          <ac:spMkLst>
            <pc:docMk/>
            <pc:sldMk cId="2050013730" sldId="280"/>
            <ac:spMk id="11" creationId="{6134A433-54E5-FC43-0475-2B32FDFFECBA}"/>
          </ac:spMkLst>
        </pc:spChg>
        <pc:spChg chg="mod">
          <ac:chgData name="Siobhan Flynn" userId="293046e2-4d35-4130-8ba7-2fa5e1f8ba5c" providerId="ADAL" clId="{F6562912-4E8E-47D3-B73B-EFA41808786C}" dt="2026-07-13T08:59:25.258" v="14" actId="1076"/>
          <ac:spMkLst>
            <pc:docMk/>
            <pc:sldMk cId="2050013730" sldId="280"/>
            <ac:spMk id="14" creationId="{BCF85AB3-C251-C1D5-59A7-0639CEDE5CD2}"/>
          </ac:spMkLst>
        </pc:spChg>
        <pc:spChg chg="mod">
          <ac:chgData name="Siobhan Flynn" userId="293046e2-4d35-4130-8ba7-2fa5e1f8ba5c" providerId="ADAL" clId="{F6562912-4E8E-47D3-B73B-EFA41808786C}" dt="2026-07-17T13:59:47.688" v="5922" actId="207"/>
          <ac:spMkLst>
            <pc:docMk/>
            <pc:sldMk cId="2050013730" sldId="280"/>
            <ac:spMk id="16" creationId="{1DA712E9-2037-9AB0-86E0-6D83D721CD3B}"/>
          </ac:spMkLst>
        </pc:spChg>
        <pc:picChg chg="add">
          <ac:chgData name="Siobhan Flynn" userId="293046e2-4d35-4130-8ba7-2fa5e1f8ba5c" providerId="ADAL" clId="{F6562912-4E8E-47D3-B73B-EFA41808786C}" dt="2026-07-13T14:02:05.089" v="1332" actId="22"/>
          <ac:picMkLst>
            <pc:docMk/>
            <pc:sldMk cId="2050013730" sldId="280"/>
            <ac:picMk id="15" creationId="{DEA4B4C7-95E5-D819-A63C-2D3A8B3DC3FC}"/>
          </ac:picMkLst>
        </pc:picChg>
      </pc:sldChg>
      <pc:sldChg chg="addSp delSp modSp add del mod">
        <pc:chgData name="Siobhan Flynn" userId="293046e2-4d35-4130-8ba7-2fa5e1f8ba5c" providerId="ADAL" clId="{F6562912-4E8E-47D3-B73B-EFA41808786C}" dt="2026-07-17T15:20:11.292" v="5955" actId="1076"/>
        <pc:sldMkLst>
          <pc:docMk/>
          <pc:sldMk cId="1758411696" sldId="281"/>
        </pc:sldMkLst>
        <pc:spChg chg="mod">
          <ac:chgData name="Siobhan Flynn" userId="293046e2-4d35-4130-8ba7-2fa5e1f8ba5c" providerId="ADAL" clId="{F6562912-4E8E-47D3-B73B-EFA41808786C}" dt="2026-07-13T13:39:04.271" v="781" actId="1076"/>
          <ac:spMkLst>
            <pc:docMk/>
            <pc:sldMk cId="1758411696" sldId="281"/>
            <ac:spMk id="5" creationId="{761FF358-F4C9-C84F-87BC-702B04AEFCDD}"/>
          </ac:spMkLst>
        </pc:spChg>
        <pc:spChg chg="mod">
          <ac:chgData name="Siobhan Flynn" userId="293046e2-4d35-4130-8ba7-2fa5e1f8ba5c" providerId="ADAL" clId="{F6562912-4E8E-47D3-B73B-EFA41808786C}" dt="2026-07-13T13:40:18.783" v="854" actId="20577"/>
          <ac:spMkLst>
            <pc:docMk/>
            <pc:sldMk cId="1758411696" sldId="281"/>
            <ac:spMk id="9" creationId="{AE3C1DE3-0731-B33C-B562-8B1FB157CE5B}"/>
          </ac:spMkLst>
        </pc:spChg>
        <pc:spChg chg="mod">
          <ac:chgData name="Siobhan Flynn" userId="293046e2-4d35-4130-8ba7-2fa5e1f8ba5c" providerId="ADAL" clId="{F6562912-4E8E-47D3-B73B-EFA41808786C}" dt="2026-07-17T08:34:51.262" v="4777" actId="20577"/>
          <ac:spMkLst>
            <pc:docMk/>
            <pc:sldMk cId="1758411696" sldId="281"/>
            <ac:spMk id="10" creationId="{297A6B27-B12D-35FE-249B-A837155CAB68}"/>
          </ac:spMkLst>
        </pc:spChg>
        <pc:spChg chg="mod">
          <ac:chgData name="Siobhan Flynn" userId="293046e2-4d35-4130-8ba7-2fa5e1f8ba5c" providerId="ADAL" clId="{F6562912-4E8E-47D3-B73B-EFA41808786C}" dt="2026-07-15T14:01:24.707" v="4536" actId="20577"/>
          <ac:spMkLst>
            <pc:docMk/>
            <pc:sldMk cId="1758411696" sldId="281"/>
            <ac:spMk id="12" creationId="{5D2CCAE0-8575-7783-BFE4-DC660AF17BAD}"/>
          </ac:spMkLst>
        </pc:spChg>
        <pc:grpChg chg="mod">
          <ac:chgData name="Siobhan Flynn" userId="293046e2-4d35-4130-8ba7-2fa5e1f8ba5c" providerId="ADAL" clId="{F6562912-4E8E-47D3-B73B-EFA41808786C}" dt="2026-07-17T15:20:11.292" v="5955" actId="1076"/>
          <ac:grpSpMkLst>
            <pc:docMk/>
            <pc:sldMk cId="1758411696" sldId="281"/>
            <ac:grpSpMk id="3" creationId="{DADE8592-12E1-CCEA-D589-8BCB928CF2AE}"/>
          </ac:grpSpMkLst>
        </pc:grpChg>
        <pc:picChg chg="add">
          <ac:chgData name="Siobhan Flynn" userId="293046e2-4d35-4130-8ba7-2fa5e1f8ba5c" providerId="ADAL" clId="{F6562912-4E8E-47D3-B73B-EFA41808786C}" dt="2026-07-13T14:01:48.529" v="1324" actId="22"/>
          <ac:picMkLst>
            <pc:docMk/>
            <pc:sldMk cId="1758411696" sldId="281"/>
            <ac:picMk id="11" creationId="{4A5D1A93-1C4A-5BA9-9175-FD797F6EA802}"/>
          </ac:picMkLst>
        </pc:picChg>
      </pc:sldChg>
      <pc:sldChg chg="addSp delSp modSp add del mod modCm">
        <pc:chgData name="Siobhan Flynn" userId="293046e2-4d35-4130-8ba7-2fa5e1f8ba5c" providerId="ADAL" clId="{F6562912-4E8E-47D3-B73B-EFA41808786C}" dt="2026-07-17T15:08:31.316" v="5947" actId="47"/>
        <pc:sldMkLst>
          <pc:docMk/>
          <pc:sldMk cId="1079802026" sldId="282"/>
        </pc:sldMkLst>
        <pc:spChg chg="mod">
          <ac:chgData name="Siobhan Flynn" userId="293046e2-4d35-4130-8ba7-2fa5e1f8ba5c" providerId="ADAL" clId="{F6562912-4E8E-47D3-B73B-EFA41808786C}" dt="2026-07-17T15:08:20.498" v="5944" actId="1076"/>
          <ac:spMkLst>
            <pc:docMk/>
            <pc:sldMk cId="1079802026" sldId="282"/>
            <ac:spMk id="9" creationId="{512448D6-D238-8F90-29CF-2C25A88D9F98}"/>
          </ac:spMkLst>
        </pc:spChg>
        <pc:spChg chg="mod">
          <ac:chgData name="Siobhan Flynn" userId="293046e2-4d35-4130-8ba7-2fa5e1f8ba5c" providerId="ADAL" clId="{F6562912-4E8E-47D3-B73B-EFA41808786C}" dt="2026-07-17T12:20:35.982" v="5898" actId="207"/>
          <ac:spMkLst>
            <pc:docMk/>
            <pc:sldMk cId="1079802026" sldId="282"/>
            <ac:spMk id="12" creationId="{5EA452BF-DCC2-C9E1-DD8B-6232E8E63696}"/>
          </ac:spMkLst>
        </pc:spChg>
        <pc:graphicFrameChg chg="mod modGraphic">
          <ac:chgData name="Siobhan Flynn" userId="293046e2-4d35-4130-8ba7-2fa5e1f8ba5c" providerId="ADAL" clId="{F6562912-4E8E-47D3-B73B-EFA41808786C}" dt="2026-07-17T14:58:01.567" v="5931" actId="20577"/>
          <ac:graphicFrameMkLst>
            <pc:docMk/>
            <pc:sldMk cId="1079802026" sldId="282"/>
            <ac:graphicFrameMk id="2" creationId="{E08EF4DE-55EE-2AB2-C723-383910BA03F0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obhan Flynn" userId="293046e2-4d35-4130-8ba7-2fa5e1f8ba5c" providerId="ADAL" clId="{F6562912-4E8E-47D3-B73B-EFA41808786C}" dt="2026-07-13T13:40:14.932" v="852" actId="20577"/>
              <pc2:cmMkLst xmlns:pc2="http://schemas.microsoft.com/office/powerpoint/2019/9/main/command">
                <pc:docMk/>
                <pc:sldMk cId="1079802026" sldId="282"/>
                <pc2:cmMk id="{EB5A1E9B-6E78-4389-BB9E-FB2AA1265734}"/>
              </pc2:cmMkLst>
            </pc226:cmChg>
          </p:ext>
        </pc:extLst>
      </pc:sldChg>
      <pc:sldChg chg="addSp delSp modSp add del mod modCm">
        <pc:chgData name="Siobhan Flynn" userId="293046e2-4d35-4130-8ba7-2fa5e1f8ba5c" providerId="ADAL" clId="{F6562912-4E8E-47D3-B73B-EFA41808786C}" dt="2026-07-17T11:51:37.082" v="5226" actId="47"/>
        <pc:sldMkLst>
          <pc:docMk/>
          <pc:sldMk cId="3028873950" sldId="283"/>
        </pc:sldMkLst>
        <pc:spChg chg="add del mod">
          <ac:chgData name="Siobhan Flynn" userId="293046e2-4d35-4130-8ba7-2fa5e1f8ba5c" providerId="ADAL" clId="{F6562912-4E8E-47D3-B73B-EFA41808786C}" dt="2026-07-17T08:40:59.902" v="5089" actId="1076"/>
          <ac:spMkLst>
            <pc:docMk/>
            <pc:sldMk cId="3028873950" sldId="283"/>
            <ac:spMk id="3" creationId="{D04690C6-6CE6-56FD-683D-B2743FF182FF}"/>
          </ac:spMkLst>
        </pc:spChg>
        <pc:spChg chg="add del mod">
          <ac:chgData name="Siobhan Flynn" userId="293046e2-4d35-4130-8ba7-2fa5e1f8ba5c" providerId="ADAL" clId="{F6562912-4E8E-47D3-B73B-EFA41808786C}" dt="2026-07-17T08:38:14.694" v="4789" actId="478"/>
          <ac:spMkLst>
            <pc:docMk/>
            <pc:sldMk cId="3028873950" sldId="283"/>
            <ac:spMk id="4" creationId="{8002B4F2-0EBD-91B8-EC35-11BAF3F4A9EF}"/>
          </ac:spMkLst>
        </pc:spChg>
        <pc:spChg chg="add del mod ord">
          <ac:chgData name="Siobhan Flynn" userId="293046e2-4d35-4130-8ba7-2fa5e1f8ba5c" providerId="ADAL" clId="{F6562912-4E8E-47D3-B73B-EFA41808786C}" dt="2026-07-17T08:40:56.690" v="5087" actId="478"/>
          <ac:spMkLst>
            <pc:docMk/>
            <pc:sldMk cId="3028873950" sldId="283"/>
            <ac:spMk id="6" creationId="{972D7A55-8BC3-C899-1E80-20BAA763F36C}"/>
          </ac:spMkLst>
        </pc:spChg>
        <pc:spChg chg="add del mod">
          <ac:chgData name="Siobhan Flynn" userId="293046e2-4d35-4130-8ba7-2fa5e1f8ba5c" providerId="ADAL" clId="{F6562912-4E8E-47D3-B73B-EFA41808786C}" dt="2026-07-17T08:40:57.280" v="5088" actId="478"/>
          <ac:spMkLst>
            <pc:docMk/>
            <pc:sldMk cId="3028873950" sldId="283"/>
            <ac:spMk id="10" creationId="{7DEC090D-CF29-CAFD-AB72-2C555D237DEE}"/>
          </ac:spMkLst>
        </pc:spChg>
        <pc:spChg chg="mod">
          <ac:chgData name="Siobhan Flynn" userId="293046e2-4d35-4130-8ba7-2fa5e1f8ba5c" providerId="ADAL" clId="{F6562912-4E8E-47D3-B73B-EFA41808786C}" dt="2026-07-16T12:23:05.835" v="4704" actId="20577"/>
          <ac:spMkLst>
            <pc:docMk/>
            <pc:sldMk cId="3028873950" sldId="283"/>
            <ac:spMk id="12" creationId="{75131625-5571-2FFE-DC00-40B78E91166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obhan Flynn" userId="293046e2-4d35-4130-8ba7-2fa5e1f8ba5c" providerId="ADAL" clId="{F6562912-4E8E-47D3-B73B-EFA41808786C}" dt="2026-07-13T12:39:43.486" v="168" actId="20577"/>
              <pc2:cmMkLst xmlns:pc2="http://schemas.microsoft.com/office/powerpoint/2019/9/main/command">
                <pc:docMk/>
                <pc:sldMk cId="3028873950" sldId="283"/>
                <pc2:cmMk id="{C0CF804B-BC47-45D8-BCDF-7B2DAD2931C5}"/>
              </pc2:cmMkLst>
            </pc226:cmChg>
          </p:ext>
        </pc:extLst>
      </pc:sldChg>
      <pc:sldChg chg="addSp delSp modSp add mod modNotesTx">
        <pc:chgData name="Siobhan Flynn" userId="293046e2-4d35-4130-8ba7-2fa5e1f8ba5c" providerId="ADAL" clId="{F6562912-4E8E-47D3-B73B-EFA41808786C}" dt="2026-07-17T08:28:57.132" v="4741" actId="20577"/>
        <pc:sldMkLst>
          <pc:docMk/>
          <pc:sldMk cId="193715483" sldId="284"/>
        </pc:sldMkLst>
        <pc:spChg chg="mod">
          <ac:chgData name="Siobhan Flynn" userId="293046e2-4d35-4130-8ba7-2fa5e1f8ba5c" providerId="ADAL" clId="{F6562912-4E8E-47D3-B73B-EFA41808786C}" dt="2026-07-13T13:40:23.180" v="857" actId="27636"/>
          <ac:spMkLst>
            <pc:docMk/>
            <pc:sldMk cId="193715483" sldId="284"/>
            <ac:spMk id="9" creationId="{A5E42A2D-8F59-8023-57EF-6133BE16EF5F}"/>
          </ac:spMkLst>
        </pc:spChg>
        <pc:spChg chg="add mod">
          <ac:chgData name="Siobhan Flynn" userId="293046e2-4d35-4130-8ba7-2fa5e1f8ba5c" providerId="ADAL" clId="{F6562912-4E8E-47D3-B73B-EFA41808786C}" dt="2026-07-17T08:28:57.132" v="4741" actId="20577"/>
          <ac:spMkLst>
            <pc:docMk/>
            <pc:sldMk cId="193715483" sldId="284"/>
            <ac:spMk id="11" creationId="{EAC0E54F-5624-5E73-1D12-1561DDEA1115}"/>
          </ac:spMkLst>
        </pc:spChg>
        <pc:spChg chg="mod">
          <ac:chgData name="Siobhan Flynn" userId="293046e2-4d35-4130-8ba7-2fa5e1f8ba5c" providerId="ADAL" clId="{F6562912-4E8E-47D3-B73B-EFA41808786C}" dt="2026-07-15T14:01:49.517" v="4547" actId="20577"/>
          <ac:spMkLst>
            <pc:docMk/>
            <pc:sldMk cId="193715483" sldId="284"/>
            <ac:spMk id="12" creationId="{17EA4A4A-C7FB-E96B-4A86-AD932226A507}"/>
          </ac:spMkLst>
        </pc:spChg>
        <pc:graphicFrameChg chg="add mod modGraphic">
          <ac:chgData name="Siobhan Flynn" userId="293046e2-4d35-4130-8ba7-2fa5e1f8ba5c" providerId="ADAL" clId="{F6562912-4E8E-47D3-B73B-EFA41808786C}" dt="2026-07-15T11:26:53.839" v="1426" actId="20577"/>
          <ac:graphicFrameMkLst>
            <pc:docMk/>
            <pc:sldMk cId="193715483" sldId="284"/>
            <ac:graphicFrameMk id="8" creationId="{655FBB89-63A2-D5BB-2B28-CF294C650D34}"/>
          </ac:graphicFrameMkLst>
        </pc:graphicFrameChg>
        <pc:picChg chg="mod">
          <ac:chgData name="Siobhan Flynn" userId="293046e2-4d35-4130-8ba7-2fa5e1f8ba5c" providerId="ADAL" clId="{F6562912-4E8E-47D3-B73B-EFA41808786C}" dt="2026-07-13T14:01:32.580" v="1318" actId="14100"/>
          <ac:picMkLst>
            <pc:docMk/>
            <pc:sldMk cId="193715483" sldId="284"/>
            <ac:picMk id="6" creationId="{811B0455-066C-CC4D-7FCE-2D64B95C97EF}"/>
          </ac:picMkLst>
        </pc:picChg>
      </pc:sldChg>
      <pc:sldChg chg="addSp delSp modSp add mod modCm">
        <pc:chgData name="Siobhan Flynn" userId="293046e2-4d35-4130-8ba7-2fa5e1f8ba5c" providerId="ADAL" clId="{F6562912-4E8E-47D3-B73B-EFA41808786C}" dt="2026-07-15T12:13:54.087" v="2756" actId="2711"/>
        <pc:sldMkLst>
          <pc:docMk/>
          <pc:sldMk cId="2783107969" sldId="285"/>
        </pc:sldMkLst>
        <pc:spChg chg="add mod">
          <ac:chgData name="Siobhan Flynn" userId="293046e2-4d35-4130-8ba7-2fa5e1f8ba5c" providerId="ADAL" clId="{F6562912-4E8E-47D3-B73B-EFA41808786C}" dt="2026-07-15T12:13:54.087" v="2756" actId="2711"/>
          <ac:spMkLst>
            <pc:docMk/>
            <pc:sldMk cId="2783107969" sldId="285"/>
            <ac:spMk id="6" creationId="{766EA68F-3136-B702-97D7-2CF664DBBC43}"/>
          </ac:spMkLst>
        </pc:spChg>
        <pc:spChg chg="mod">
          <ac:chgData name="Siobhan Flynn" userId="293046e2-4d35-4130-8ba7-2fa5e1f8ba5c" providerId="ADAL" clId="{F6562912-4E8E-47D3-B73B-EFA41808786C}" dt="2026-07-13T13:41:26.939" v="887" actId="20577"/>
          <ac:spMkLst>
            <pc:docMk/>
            <pc:sldMk cId="2783107969" sldId="285"/>
            <ac:spMk id="9" creationId="{14C4D4E0-1B52-0A32-4921-DBFB3DF8E666}"/>
          </ac:spMkLst>
        </pc:spChg>
        <pc:spChg chg="mod">
          <ac:chgData name="Siobhan Flynn" userId="293046e2-4d35-4130-8ba7-2fa5e1f8ba5c" providerId="ADAL" clId="{F6562912-4E8E-47D3-B73B-EFA41808786C}" dt="2026-07-15T12:01:25.942" v="1739" actId="20577"/>
          <ac:spMkLst>
            <pc:docMk/>
            <pc:sldMk cId="2783107969" sldId="285"/>
            <ac:spMk id="12" creationId="{154AC148-7A30-C87E-A6CA-52775F989063}"/>
          </ac:spMkLst>
        </pc:spChg>
        <pc:graphicFrameChg chg="add mod modGraphic">
          <ac:chgData name="Siobhan Flynn" userId="293046e2-4d35-4130-8ba7-2fa5e1f8ba5c" providerId="ADAL" clId="{F6562912-4E8E-47D3-B73B-EFA41808786C}" dt="2026-07-15T12:13:28.451" v="2751" actId="14734"/>
          <ac:graphicFrameMkLst>
            <pc:docMk/>
            <pc:sldMk cId="2783107969" sldId="285"/>
            <ac:graphicFrameMk id="4" creationId="{078F0D39-A7A7-7357-67B7-C0993D7223BC}"/>
          </ac:graphicFrameMkLst>
        </pc:graphicFrameChg>
        <pc:picChg chg="add">
          <ac:chgData name="Siobhan Flynn" userId="293046e2-4d35-4130-8ba7-2fa5e1f8ba5c" providerId="ADAL" clId="{F6562912-4E8E-47D3-B73B-EFA41808786C}" dt="2026-07-13T14:01:41.268" v="1320" actId="22"/>
          <ac:picMkLst>
            <pc:docMk/>
            <pc:sldMk cId="2783107969" sldId="285"/>
            <ac:picMk id="3" creationId="{F9DB12F0-FCC9-4B61-ABB0-433564BBBDE8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obhan Flynn" userId="293046e2-4d35-4130-8ba7-2fa5e1f8ba5c" providerId="ADAL" clId="{F6562912-4E8E-47D3-B73B-EFA41808786C}" dt="2026-07-13T13:41:26.939" v="887" actId="20577"/>
              <pc2:cmMkLst xmlns:pc2="http://schemas.microsoft.com/office/powerpoint/2019/9/main/command">
                <pc:docMk/>
                <pc:sldMk cId="2783107969" sldId="285"/>
                <pc2:cmMk id="{4572618F-8AB0-4A16-906C-9FEF33D466CF}"/>
              </pc2:cmMkLst>
            </pc226:cmChg>
          </p:ext>
        </pc:extLst>
      </pc:sldChg>
      <pc:sldChg chg="addSp delSp modSp add mod modCm">
        <pc:chgData name="Siobhan Flynn" userId="293046e2-4d35-4130-8ba7-2fa5e1f8ba5c" providerId="ADAL" clId="{F6562912-4E8E-47D3-B73B-EFA41808786C}" dt="2026-07-15T14:03:03.917" v="4552" actId="2711"/>
        <pc:sldMkLst>
          <pc:docMk/>
          <pc:sldMk cId="2666182842" sldId="287"/>
        </pc:sldMkLst>
        <pc:spChg chg="add mod">
          <ac:chgData name="Siobhan Flynn" userId="293046e2-4d35-4130-8ba7-2fa5e1f8ba5c" providerId="ADAL" clId="{F6562912-4E8E-47D3-B73B-EFA41808786C}" dt="2026-07-15T14:03:03.917" v="4552" actId="2711"/>
          <ac:spMkLst>
            <pc:docMk/>
            <pc:sldMk cId="2666182842" sldId="287"/>
            <ac:spMk id="3" creationId="{238EFE98-0CD1-6A43-8EE1-8DBD63F718CB}"/>
          </ac:spMkLst>
        </pc:spChg>
        <pc:spChg chg="mod">
          <ac:chgData name="Siobhan Flynn" userId="293046e2-4d35-4130-8ba7-2fa5e1f8ba5c" providerId="ADAL" clId="{F6562912-4E8E-47D3-B73B-EFA41808786C}" dt="2026-07-15T12:15:15.266" v="2801" actId="20577"/>
          <ac:spMkLst>
            <pc:docMk/>
            <pc:sldMk cId="2666182842" sldId="287"/>
            <ac:spMk id="9" creationId="{358F5D0D-EA7F-0822-26AD-C49ABBE78840}"/>
          </ac:spMkLst>
        </pc:spChg>
        <pc:spChg chg="mod">
          <ac:chgData name="Siobhan Flynn" userId="293046e2-4d35-4130-8ba7-2fa5e1f8ba5c" providerId="ADAL" clId="{F6562912-4E8E-47D3-B73B-EFA41808786C}" dt="2026-07-15T12:48:07.465" v="3707" actId="164"/>
          <ac:spMkLst>
            <pc:docMk/>
            <pc:sldMk cId="2666182842" sldId="287"/>
            <ac:spMk id="11" creationId="{F4DD1F65-EC0E-FD36-698A-A15BD5501747}"/>
          </ac:spMkLst>
        </pc:spChg>
        <pc:spChg chg="mod">
          <ac:chgData name="Siobhan Flynn" userId="293046e2-4d35-4130-8ba7-2fa5e1f8ba5c" providerId="ADAL" clId="{F6562912-4E8E-47D3-B73B-EFA41808786C}" dt="2026-07-15T13:28:19.116" v="3735"/>
          <ac:spMkLst>
            <pc:docMk/>
            <pc:sldMk cId="2666182842" sldId="287"/>
            <ac:spMk id="12" creationId="{2DCA8012-49D7-EA81-6D56-51EA8F6D714A}"/>
          </ac:spMkLst>
        </pc:spChg>
        <pc:spChg chg="add mod">
          <ac:chgData name="Siobhan Flynn" userId="293046e2-4d35-4130-8ba7-2fa5e1f8ba5c" providerId="ADAL" clId="{F6562912-4E8E-47D3-B73B-EFA41808786C}" dt="2026-07-15T13:28:45.229" v="3751" actId="20577"/>
          <ac:spMkLst>
            <pc:docMk/>
            <pc:sldMk cId="2666182842" sldId="287"/>
            <ac:spMk id="14" creationId="{85742275-06BD-911B-65E2-078E0B7EB167}"/>
          </ac:spMkLst>
        </pc:spChg>
        <pc:spChg chg="add mod">
          <ac:chgData name="Siobhan Flynn" userId="293046e2-4d35-4130-8ba7-2fa5e1f8ba5c" providerId="ADAL" clId="{F6562912-4E8E-47D3-B73B-EFA41808786C}" dt="2026-07-15T13:29:15.545" v="3816" actId="20577"/>
          <ac:spMkLst>
            <pc:docMk/>
            <pc:sldMk cId="2666182842" sldId="287"/>
            <ac:spMk id="16" creationId="{AB82BE42-515C-0CE4-EA1E-80E8FE25B698}"/>
          </ac:spMkLst>
        </pc:spChg>
        <pc:spChg chg="add mod">
          <ac:chgData name="Siobhan Flynn" userId="293046e2-4d35-4130-8ba7-2fa5e1f8ba5c" providerId="ADAL" clId="{F6562912-4E8E-47D3-B73B-EFA41808786C}" dt="2026-07-15T13:29:34.949" v="3826" actId="20577"/>
          <ac:spMkLst>
            <pc:docMk/>
            <pc:sldMk cId="2666182842" sldId="287"/>
            <ac:spMk id="18" creationId="{153A936C-3CE1-625A-28BD-0D759C43129F}"/>
          </ac:spMkLst>
        </pc:spChg>
        <pc:grpChg chg="add mod">
          <ac:chgData name="Siobhan Flynn" userId="293046e2-4d35-4130-8ba7-2fa5e1f8ba5c" providerId="ADAL" clId="{F6562912-4E8E-47D3-B73B-EFA41808786C}" dt="2026-07-15T13:29:47.631" v="3827" actId="1076"/>
          <ac:grpSpMkLst>
            <pc:docMk/>
            <pc:sldMk cId="2666182842" sldId="287"/>
            <ac:grpSpMk id="19" creationId="{8DFDF1F1-DF6E-C96D-77BB-DDCFC97EF515}"/>
          </ac:grpSpMkLst>
        </pc:gr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obhan Flynn" userId="293046e2-4d35-4130-8ba7-2fa5e1f8ba5c" providerId="ADAL" clId="{F6562912-4E8E-47D3-B73B-EFA41808786C}" dt="2026-07-15T12:15:15.266" v="2801" actId="20577"/>
              <pc2:cmMkLst xmlns:pc2="http://schemas.microsoft.com/office/powerpoint/2019/9/main/command">
                <pc:docMk/>
                <pc:sldMk cId="2666182842" sldId="287"/>
                <pc2:cmMk id="{FBD07E7D-6716-4C84-B330-5A94AF171023}"/>
              </pc2:cmMkLst>
            </pc226:cmChg>
          </p:ext>
        </pc:extLst>
      </pc:sldChg>
      <pc:sldChg chg="addSp delSp modSp add mod modCm">
        <pc:chgData name="Siobhan Flynn" userId="293046e2-4d35-4130-8ba7-2fa5e1f8ba5c" providerId="ADAL" clId="{F6562912-4E8E-47D3-B73B-EFA41808786C}" dt="2026-07-17T15:18:54.331" v="5948" actId="207"/>
        <pc:sldMkLst>
          <pc:docMk/>
          <pc:sldMk cId="236115670" sldId="288"/>
        </pc:sldMkLst>
        <pc:spChg chg="mod">
          <ac:chgData name="Siobhan Flynn" userId="293046e2-4d35-4130-8ba7-2fa5e1f8ba5c" providerId="ADAL" clId="{F6562912-4E8E-47D3-B73B-EFA41808786C}" dt="2026-07-15T13:34:02.993" v="4107" actId="20577"/>
          <ac:spMkLst>
            <pc:docMk/>
            <pc:sldMk cId="236115670" sldId="288"/>
            <ac:spMk id="9" creationId="{811C3DA6-AA48-45EF-D5F9-46C5E44EDD07}"/>
          </ac:spMkLst>
        </pc:spChg>
        <pc:spChg chg="mod">
          <ac:chgData name="Siobhan Flynn" userId="293046e2-4d35-4130-8ba7-2fa5e1f8ba5c" providerId="ADAL" clId="{F6562912-4E8E-47D3-B73B-EFA41808786C}" dt="2026-07-17T15:18:54.331" v="5948" actId="207"/>
          <ac:spMkLst>
            <pc:docMk/>
            <pc:sldMk cId="236115670" sldId="288"/>
            <ac:spMk id="12" creationId="{F65E314A-FB89-EF8F-AB32-A98E38A1E615}"/>
          </ac:spMkLst>
        </pc:spChg>
        <pc:picChg chg="add mod">
          <ac:chgData name="Siobhan Flynn" userId="293046e2-4d35-4130-8ba7-2fa5e1f8ba5c" providerId="ADAL" clId="{F6562912-4E8E-47D3-B73B-EFA41808786C}" dt="2026-07-17T12:21:30.682" v="5900" actId="1076"/>
          <ac:picMkLst>
            <pc:docMk/>
            <pc:sldMk cId="236115670" sldId="288"/>
            <ac:picMk id="3" creationId="{7E197F67-F51F-4E64-862F-FB09D09ECCC7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obhan Flynn" userId="293046e2-4d35-4130-8ba7-2fa5e1f8ba5c" providerId="ADAL" clId="{F6562912-4E8E-47D3-B73B-EFA41808786C}" dt="2026-07-15T13:34:02.993" v="4107" actId="20577"/>
              <pc2:cmMkLst xmlns:pc2="http://schemas.microsoft.com/office/powerpoint/2019/9/main/command">
                <pc:docMk/>
                <pc:sldMk cId="236115670" sldId="288"/>
                <pc2:cmMk id="{ED04715A-0DD9-445D-9BCE-A9459E50F735}"/>
              </pc2:cmMkLst>
            </pc226:cmChg>
          </p:ext>
        </pc:extLst>
      </pc:sldChg>
      <pc:sldChg chg="addSp delSp modSp add mod">
        <pc:chgData name="Siobhan Flynn" userId="293046e2-4d35-4130-8ba7-2fa5e1f8ba5c" providerId="ADAL" clId="{F6562912-4E8E-47D3-B73B-EFA41808786C}" dt="2026-07-17T15:19:48.169" v="5954" actId="1076"/>
        <pc:sldMkLst>
          <pc:docMk/>
          <pc:sldMk cId="2020887087" sldId="289"/>
        </pc:sldMkLst>
        <pc:spChg chg="del">
          <ac:chgData name="Siobhan Flynn" userId="293046e2-4d35-4130-8ba7-2fa5e1f8ba5c" providerId="ADAL" clId="{F6562912-4E8E-47D3-B73B-EFA41808786C}" dt="2026-07-17T08:41:43.844" v="5104" actId="478"/>
          <ac:spMkLst>
            <pc:docMk/>
            <pc:sldMk cId="2020887087" sldId="289"/>
            <ac:spMk id="3" creationId="{30353AC5-BE37-3E59-C1D7-B173BB9A0E87}"/>
          </ac:spMkLst>
        </pc:spChg>
        <pc:spChg chg="add mod">
          <ac:chgData name="Siobhan Flynn" userId="293046e2-4d35-4130-8ba7-2fa5e1f8ba5c" providerId="ADAL" clId="{F6562912-4E8E-47D3-B73B-EFA41808786C}" dt="2026-07-17T15:19:43.961" v="5953" actId="164"/>
          <ac:spMkLst>
            <pc:docMk/>
            <pc:sldMk cId="2020887087" sldId="289"/>
            <ac:spMk id="4" creationId="{27776793-A206-9A3F-9F8D-4F1E6EE704D3}"/>
          </ac:spMkLst>
        </pc:spChg>
        <pc:spChg chg="mod">
          <ac:chgData name="Siobhan Flynn" userId="293046e2-4d35-4130-8ba7-2fa5e1f8ba5c" providerId="ADAL" clId="{F6562912-4E8E-47D3-B73B-EFA41808786C}" dt="2026-07-17T15:19:43.961" v="5953" actId="164"/>
          <ac:spMkLst>
            <pc:docMk/>
            <pc:sldMk cId="2020887087" sldId="289"/>
            <ac:spMk id="6" creationId="{F3B2375A-5E80-8F5A-8716-4460E9709038}"/>
          </ac:spMkLst>
        </pc:spChg>
        <pc:spChg chg="add mod">
          <ac:chgData name="Siobhan Flynn" userId="293046e2-4d35-4130-8ba7-2fa5e1f8ba5c" providerId="ADAL" clId="{F6562912-4E8E-47D3-B73B-EFA41808786C}" dt="2026-07-17T15:19:28.451" v="5951" actId="1076"/>
          <ac:spMkLst>
            <pc:docMk/>
            <pc:sldMk cId="2020887087" sldId="289"/>
            <ac:spMk id="8" creationId="{EBB7D2E6-552C-4C2B-3C3D-D9C7CD3E48E0}"/>
          </ac:spMkLst>
        </pc:spChg>
        <pc:spChg chg="del mod">
          <ac:chgData name="Siobhan Flynn" userId="293046e2-4d35-4130-8ba7-2fa5e1f8ba5c" providerId="ADAL" clId="{F6562912-4E8E-47D3-B73B-EFA41808786C}" dt="2026-07-17T08:41:22.907" v="5096" actId="478"/>
          <ac:spMkLst>
            <pc:docMk/>
            <pc:sldMk cId="2020887087" sldId="289"/>
            <ac:spMk id="10" creationId="{B869BF7C-1F77-0747-56C8-DC500CC3FB8D}"/>
          </ac:spMkLst>
        </pc:spChg>
        <pc:spChg chg="mod">
          <ac:chgData name="Siobhan Flynn" userId="293046e2-4d35-4130-8ba7-2fa5e1f8ba5c" providerId="ADAL" clId="{F6562912-4E8E-47D3-B73B-EFA41808786C}" dt="2026-07-17T15:19:16.310" v="5949" actId="255"/>
          <ac:spMkLst>
            <pc:docMk/>
            <pc:sldMk cId="2020887087" sldId="289"/>
            <ac:spMk id="12" creationId="{55117513-BE0F-ADB3-476F-6709B22B57F3}"/>
          </ac:spMkLst>
        </pc:spChg>
        <pc:grpChg chg="add mod">
          <ac:chgData name="Siobhan Flynn" userId="293046e2-4d35-4130-8ba7-2fa5e1f8ba5c" providerId="ADAL" clId="{F6562912-4E8E-47D3-B73B-EFA41808786C}" dt="2026-07-17T15:19:48.169" v="5954" actId="1076"/>
          <ac:grpSpMkLst>
            <pc:docMk/>
            <pc:sldMk cId="2020887087" sldId="289"/>
            <ac:grpSpMk id="2" creationId="{98709BA4-EBF4-EC9D-BE71-2093D96057EC}"/>
          </ac:grpSpMkLst>
        </pc:grpChg>
      </pc:sldChg>
      <pc:sldChg chg="add del">
        <pc:chgData name="Siobhan Flynn" userId="293046e2-4d35-4130-8ba7-2fa5e1f8ba5c" providerId="ADAL" clId="{F6562912-4E8E-47D3-B73B-EFA41808786C}" dt="2026-07-17T08:41:25.510" v="5098"/>
        <pc:sldMkLst>
          <pc:docMk/>
          <pc:sldMk cId="943246606" sldId="290"/>
        </pc:sldMkLst>
      </pc:sldChg>
      <pc:sldChg chg="addSp delSp modSp mod modNotesTx">
        <pc:chgData name="Siobhan Flynn" userId="293046e2-4d35-4130-8ba7-2fa5e1f8ba5c" providerId="ADAL" clId="{F6562912-4E8E-47D3-B73B-EFA41808786C}" dt="2026-07-17T15:08:28.447" v="5946" actId="22"/>
        <pc:sldMkLst>
          <pc:docMk/>
          <pc:sldMk cId="1881760146" sldId="290"/>
        </pc:sldMkLst>
        <pc:spChg chg="mod">
          <ac:chgData name="Siobhan Flynn" userId="293046e2-4d35-4130-8ba7-2fa5e1f8ba5c" providerId="ADAL" clId="{F6562912-4E8E-47D3-B73B-EFA41808786C}" dt="2026-07-17T15:07:51.869" v="5940" actId="1076"/>
          <ac:spMkLst>
            <pc:docMk/>
            <pc:sldMk cId="1881760146" sldId="290"/>
            <ac:spMk id="3" creationId="{85AAFD5E-58F9-41B9-CA03-728C5F1F5DF1}"/>
          </ac:spMkLst>
        </pc:spChg>
        <pc:spChg chg="add">
          <ac:chgData name="Siobhan Flynn" userId="293046e2-4d35-4130-8ba7-2fa5e1f8ba5c" providerId="ADAL" clId="{F6562912-4E8E-47D3-B73B-EFA41808786C}" dt="2026-07-17T15:08:28.447" v="5946" actId="22"/>
          <ac:spMkLst>
            <pc:docMk/>
            <pc:sldMk cId="1881760146" sldId="290"/>
            <ac:spMk id="5" creationId="{55FC445B-1457-8CE0-6198-404D6E8C8D8F}"/>
          </ac:spMkLst>
        </pc:spChg>
        <pc:spChg chg="del">
          <ac:chgData name="Siobhan Flynn" userId="293046e2-4d35-4130-8ba7-2fa5e1f8ba5c" providerId="ADAL" clId="{F6562912-4E8E-47D3-B73B-EFA41808786C}" dt="2026-07-17T15:08:28.049" v="5945" actId="478"/>
          <ac:spMkLst>
            <pc:docMk/>
            <pc:sldMk cId="1881760146" sldId="290"/>
            <ac:spMk id="9" creationId="{548A65F6-B72B-08C3-724A-8CD1EAAC1123}"/>
          </ac:spMkLst>
        </pc:spChg>
        <pc:spChg chg="mod">
          <ac:chgData name="Siobhan Flynn" userId="293046e2-4d35-4130-8ba7-2fa5e1f8ba5c" providerId="ADAL" clId="{F6562912-4E8E-47D3-B73B-EFA41808786C}" dt="2026-07-17T15:07:27.355" v="5935" actId="20577"/>
          <ac:spMkLst>
            <pc:docMk/>
            <pc:sldMk cId="1881760146" sldId="290"/>
            <ac:spMk id="12" creationId="{3C9434EE-FE8D-070F-1C92-D0DE20F586D3}"/>
          </ac:spMkLst>
        </pc:spChg>
        <pc:graphicFrameChg chg="mod">
          <ac:chgData name="Siobhan Flynn" userId="293046e2-4d35-4130-8ba7-2fa5e1f8ba5c" providerId="ADAL" clId="{F6562912-4E8E-47D3-B73B-EFA41808786C}" dt="2026-07-17T15:07:33.754" v="5936" actId="1076"/>
          <ac:graphicFrameMkLst>
            <pc:docMk/>
            <pc:sldMk cId="1881760146" sldId="290"/>
            <ac:graphicFrameMk id="2" creationId="{A8D9DFC4-47EF-A6E1-C35B-16A86CF2BCF9}"/>
          </ac:graphicFrameMkLst>
        </pc:graphicFrameChg>
      </pc:sldChg>
    </pc:docChg>
  </pc:docChgLst>
  <pc:docChgLst>
    <pc:chgData name="Georgia Morris" userId="6bb564c3-fa86-4de7-b252-815034d0dfc5" providerId="ADAL" clId="{CD0A4AF5-741A-405C-94D5-1E318B9E0909}"/>
    <pc:docChg chg="undo redo custSel addSld delSld modSld sldOrd">
      <pc:chgData name="Georgia Morris" userId="6bb564c3-fa86-4de7-b252-815034d0dfc5" providerId="ADAL" clId="{CD0A4AF5-741A-405C-94D5-1E318B9E0909}" dt="2026-07-17T15:14:57.212" v="9698" actId="1076"/>
      <pc:docMkLst>
        <pc:docMk/>
      </pc:docMkLst>
      <pc:sldChg chg="addSp delSp modSp mod">
        <pc:chgData name="Georgia Morris" userId="6bb564c3-fa86-4de7-b252-815034d0dfc5" providerId="ADAL" clId="{CD0A4AF5-741A-405C-94D5-1E318B9E0909}" dt="2026-07-01T13:19:50.687" v="8803" actId="1076"/>
        <pc:sldMkLst>
          <pc:docMk/>
          <pc:sldMk cId="3066693357" sldId="257"/>
        </pc:sldMkLst>
        <pc:spChg chg="mod">
          <ac:chgData name="Georgia Morris" userId="6bb564c3-fa86-4de7-b252-815034d0dfc5" providerId="ADAL" clId="{CD0A4AF5-741A-405C-94D5-1E318B9E0909}" dt="2026-07-01T13:17:55.850" v="8797" actId="20577"/>
          <ac:spMkLst>
            <pc:docMk/>
            <pc:sldMk cId="3066693357" sldId="257"/>
            <ac:spMk id="3" creationId="{5C19CE47-B17F-CEEA-4ED5-B45780359C40}"/>
          </ac:spMkLst>
        </pc:spChg>
        <pc:picChg chg="add mod">
          <ac:chgData name="Georgia Morris" userId="6bb564c3-fa86-4de7-b252-815034d0dfc5" providerId="ADAL" clId="{CD0A4AF5-741A-405C-94D5-1E318B9E0909}" dt="2026-07-01T13:19:50.687" v="8803" actId="1076"/>
          <ac:picMkLst>
            <pc:docMk/>
            <pc:sldMk cId="3066693357" sldId="257"/>
            <ac:picMk id="7" creationId="{BA3EF5A0-A329-8EBC-5A71-FF07D85A1B4E}"/>
          </ac:picMkLst>
        </pc:picChg>
      </pc:sldChg>
      <pc:sldChg chg="addSp delSp modSp mod">
        <pc:chgData name="Georgia Morris" userId="6bb564c3-fa86-4de7-b252-815034d0dfc5" providerId="ADAL" clId="{CD0A4AF5-741A-405C-94D5-1E318B9E0909}" dt="2026-07-01T13:25:20.526" v="9022" actId="478"/>
        <pc:sldMkLst>
          <pc:docMk/>
          <pc:sldMk cId="726395515" sldId="274"/>
        </pc:sldMkLst>
        <pc:spChg chg="mod">
          <ac:chgData name="Georgia Morris" userId="6bb564c3-fa86-4de7-b252-815034d0dfc5" providerId="ADAL" clId="{CD0A4AF5-741A-405C-94D5-1E318B9E0909}" dt="2026-07-01T13:20:26.370" v="8812" actId="20577"/>
          <ac:spMkLst>
            <pc:docMk/>
            <pc:sldMk cId="726395515" sldId="274"/>
            <ac:spMk id="9" creationId="{91FB77FD-985C-3FB4-3DBB-6E2943F79C70}"/>
          </ac:spMkLst>
        </pc:spChg>
        <pc:spChg chg="mod">
          <ac:chgData name="Georgia Morris" userId="6bb564c3-fa86-4de7-b252-815034d0dfc5" providerId="ADAL" clId="{CD0A4AF5-741A-405C-94D5-1E318B9E0909}" dt="2026-07-01T13:21:31.658" v="9012" actId="12"/>
          <ac:spMkLst>
            <pc:docMk/>
            <pc:sldMk cId="726395515" sldId="274"/>
            <ac:spMk id="12" creationId="{99D5F9C5-3365-7BBB-0813-BCE9300FB4D1}"/>
          </ac:spMkLst>
        </pc:spChg>
      </pc:sldChg>
      <pc:sldChg chg="modSp mod">
        <pc:chgData name="Georgia Morris" userId="6bb564c3-fa86-4de7-b252-815034d0dfc5" providerId="ADAL" clId="{CD0A4AF5-741A-405C-94D5-1E318B9E0909}" dt="2026-07-16T12:41:46.042" v="9094" actId="2711"/>
        <pc:sldMkLst>
          <pc:docMk/>
          <pc:sldMk cId="727383828" sldId="275"/>
        </pc:sldMkLst>
        <pc:spChg chg="mod">
          <ac:chgData name="Georgia Morris" userId="6bb564c3-fa86-4de7-b252-815034d0dfc5" providerId="ADAL" clId="{CD0A4AF5-741A-405C-94D5-1E318B9E0909}" dt="2026-07-16T12:41:46.042" v="9094" actId="2711"/>
          <ac:spMkLst>
            <pc:docMk/>
            <pc:sldMk cId="727383828" sldId="275"/>
            <ac:spMk id="13" creationId="{8BE2D95A-E2E0-C43D-8F71-769F325BEDCA}"/>
          </ac:spMkLst>
        </pc:spChg>
      </pc:sldChg>
      <pc:sldChg chg="modSp mod">
        <pc:chgData name="Georgia Morris" userId="6bb564c3-fa86-4de7-b252-815034d0dfc5" providerId="ADAL" clId="{CD0A4AF5-741A-405C-94D5-1E318B9E0909}" dt="2026-07-17T12:25:48.135" v="9540" actId="207"/>
        <pc:sldMkLst>
          <pc:docMk/>
          <pc:sldMk cId="162366599" sldId="278"/>
        </pc:sldMkLst>
        <pc:spChg chg="mod">
          <ac:chgData name="Georgia Morris" userId="6bb564c3-fa86-4de7-b252-815034d0dfc5" providerId="ADAL" clId="{CD0A4AF5-741A-405C-94D5-1E318B9E0909}" dt="2026-07-17T12:25:48.135" v="9540" actId="207"/>
          <ac:spMkLst>
            <pc:docMk/>
            <pc:sldMk cId="162366599" sldId="278"/>
            <ac:spMk id="12" creationId="{8FBF68C0-DEF2-0CF9-8F35-F7D86774B3AA}"/>
          </ac:spMkLst>
        </pc:spChg>
      </pc:sldChg>
      <pc:sldChg chg="addSp delSp modSp mod modCm">
        <pc:chgData name="Georgia Morris" userId="6bb564c3-fa86-4de7-b252-815034d0dfc5" providerId="ADAL" clId="{CD0A4AF5-741A-405C-94D5-1E318B9E0909}" dt="2026-07-17T12:29:29.159" v="9547" actId="207"/>
        <pc:sldMkLst>
          <pc:docMk/>
          <pc:sldMk cId="2050013730" sldId="280"/>
        </pc:sldMkLst>
        <pc:spChg chg="add mod">
          <ac:chgData name="Georgia Morris" userId="6bb564c3-fa86-4de7-b252-815034d0dfc5" providerId="ADAL" clId="{CD0A4AF5-741A-405C-94D5-1E318B9E0909}" dt="2026-07-16T12:40:28.153" v="9086" actId="1076"/>
          <ac:spMkLst>
            <pc:docMk/>
            <pc:sldMk cId="2050013730" sldId="280"/>
            <ac:spMk id="2" creationId="{B2161811-79AB-068F-4DCB-333853200532}"/>
          </ac:spMkLst>
        </pc:spChg>
        <pc:spChg chg="mod">
          <ac:chgData name="Georgia Morris" userId="6bb564c3-fa86-4de7-b252-815034d0dfc5" providerId="ADAL" clId="{CD0A4AF5-741A-405C-94D5-1E318B9E0909}" dt="2026-07-16T12:39:06.813" v="9051" actId="20577"/>
          <ac:spMkLst>
            <pc:docMk/>
            <pc:sldMk cId="2050013730" sldId="280"/>
            <ac:spMk id="7" creationId="{65405C9F-D4D3-06F2-E3CE-F8172E88935F}"/>
          </ac:spMkLst>
        </pc:spChg>
        <pc:spChg chg="mod">
          <ac:chgData name="Georgia Morris" userId="6bb564c3-fa86-4de7-b252-815034d0dfc5" providerId="ADAL" clId="{CD0A4AF5-741A-405C-94D5-1E318B9E0909}" dt="2026-07-16T12:47:21.542" v="9122" actId="20577"/>
          <ac:spMkLst>
            <pc:docMk/>
            <pc:sldMk cId="2050013730" sldId="280"/>
            <ac:spMk id="9" creationId="{A84FE31F-98B6-4B8C-0F21-7F2F8E86FB6C}"/>
          </ac:spMkLst>
        </pc:spChg>
        <pc:spChg chg="mod">
          <ac:chgData name="Georgia Morris" userId="6bb564c3-fa86-4de7-b252-815034d0dfc5" providerId="ADAL" clId="{CD0A4AF5-741A-405C-94D5-1E318B9E0909}" dt="2026-07-16T12:39:15.013" v="9074" actId="20577"/>
          <ac:spMkLst>
            <pc:docMk/>
            <pc:sldMk cId="2050013730" sldId="280"/>
            <ac:spMk id="14" creationId="{BCF85AB3-C251-C1D5-59A7-0639CEDE5CD2}"/>
          </ac:spMkLst>
        </pc:spChg>
        <pc:spChg chg="mod">
          <ac:chgData name="Georgia Morris" userId="6bb564c3-fa86-4de7-b252-815034d0dfc5" providerId="ADAL" clId="{CD0A4AF5-741A-405C-94D5-1E318B9E0909}" dt="2026-07-17T12:29:29.159" v="9547" actId="207"/>
          <ac:spMkLst>
            <pc:docMk/>
            <pc:sldMk cId="2050013730" sldId="280"/>
            <ac:spMk id="16" creationId="{1DA712E9-2037-9AB0-86E0-6D83D721CD3B}"/>
          </ac:spMkLst>
        </pc:spChg>
        <pc:spChg chg="del mod">
          <ac:chgData name="Georgia Morris" userId="6bb564c3-fa86-4de7-b252-815034d0dfc5" providerId="ADAL" clId="{CD0A4AF5-741A-405C-94D5-1E318B9E0909}" dt="2026-07-16T12:40:41.715" v="9093" actId="478"/>
          <ac:spMkLst>
            <pc:docMk/>
            <pc:sldMk cId="2050013730" sldId="280"/>
            <ac:spMk id="17" creationId="{0D1E461F-43FE-274F-3C66-074BD59971B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eorgia Morris" userId="6bb564c3-fa86-4de7-b252-815034d0dfc5" providerId="ADAL" clId="{CD0A4AF5-741A-405C-94D5-1E318B9E0909}" dt="2026-07-16T12:47:21.542" v="9122" actId="20577"/>
              <pc2:cmMkLst xmlns:pc2="http://schemas.microsoft.com/office/powerpoint/2019/9/main/command">
                <pc:docMk/>
                <pc:sldMk cId="2050013730" sldId="280"/>
                <pc2:cmMk id="{7F66FA7D-8A33-4E18-92FD-FC360933701E}"/>
              </pc2:cmMkLst>
            </pc226:cmChg>
            <pc226:cmChg xmlns:pc226="http://schemas.microsoft.com/office/powerpoint/2022/06/main/command" chg="mod">
              <pc226:chgData name="Georgia Morris" userId="6bb564c3-fa86-4de7-b252-815034d0dfc5" providerId="ADAL" clId="{CD0A4AF5-741A-405C-94D5-1E318B9E0909}" dt="2026-07-16T12:39:06.813" v="9051" actId="20577"/>
              <pc2:cmMkLst xmlns:pc2="http://schemas.microsoft.com/office/powerpoint/2019/9/main/command">
                <pc:docMk/>
                <pc:sldMk cId="2050013730" sldId="280"/>
                <pc2:cmMk id="{A3D243AD-CE3A-4042-88EA-71C1E52A328C}"/>
              </pc2:cmMkLst>
            </pc226:cmChg>
            <pc226:cmChg xmlns:pc226="http://schemas.microsoft.com/office/powerpoint/2022/06/main/command" chg="mod">
              <pc226:chgData name="Georgia Morris" userId="6bb564c3-fa86-4de7-b252-815034d0dfc5" providerId="ADAL" clId="{CD0A4AF5-741A-405C-94D5-1E318B9E0909}" dt="2026-07-16T12:39:15.013" v="9074" actId="20577"/>
              <pc2:cmMkLst xmlns:pc2="http://schemas.microsoft.com/office/powerpoint/2019/9/main/command">
                <pc:docMk/>
                <pc:sldMk cId="2050013730" sldId="280"/>
                <pc2:cmMk id="{B1ECD1FC-D5F9-432A-9C7E-2A5DA8868A0C}"/>
              </pc2:cmMkLst>
            </pc226:cmChg>
          </p:ext>
        </pc:extLst>
      </pc:sldChg>
      <pc:sldChg chg="addSp delSp modSp mod">
        <pc:chgData name="Georgia Morris" userId="6bb564c3-fa86-4de7-b252-815034d0dfc5" providerId="ADAL" clId="{CD0A4AF5-741A-405C-94D5-1E318B9E0909}" dt="2026-07-17T15:14:57.212" v="9698" actId="1076"/>
        <pc:sldMkLst>
          <pc:docMk/>
          <pc:sldMk cId="1758411696" sldId="281"/>
        </pc:sldMkLst>
        <pc:spChg chg="add mod">
          <ac:chgData name="Georgia Morris" userId="6bb564c3-fa86-4de7-b252-815034d0dfc5" providerId="ADAL" clId="{CD0A4AF5-741A-405C-94D5-1E318B9E0909}" dt="2026-07-17T15:14:50.913" v="9697" actId="164"/>
          <ac:spMkLst>
            <pc:docMk/>
            <pc:sldMk cId="1758411696" sldId="281"/>
            <ac:spMk id="2" creationId="{DC021F71-624A-E478-B838-5691EED6D2D7}"/>
          </ac:spMkLst>
        </pc:spChg>
        <pc:spChg chg="del mod">
          <ac:chgData name="Georgia Morris" userId="6bb564c3-fa86-4de7-b252-815034d0dfc5" providerId="ADAL" clId="{CD0A4AF5-741A-405C-94D5-1E318B9E0909}" dt="2026-07-16T12:44:28.022" v="9097" actId="478"/>
          <ac:spMkLst>
            <pc:docMk/>
            <pc:sldMk cId="1758411696" sldId="281"/>
            <ac:spMk id="4" creationId="{1F70F6CA-53A7-3BE1-793D-765505AC8B8E}"/>
          </ac:spMkLst>
        </pc:spChg>
        <pc:spChg chg="mod">
          <ac:chgData name="Georgia Morris" userId="6bb564c3-fa86-4de7-b252-815034d0dfc5" providerId="ADAL" clId="{CD0A4AF5-741A-405C-94D5-1E318B9E0909}" dt="2026-07-17T15:14:11.480" v="9691" actId="1076"/>
          <ac:spMkLst>
            <pc:docMk/>
            <pc:sldMk cId="1758411696" sldId="281"/>
            <ac:spMk id="5" creationId="{761FF358-F4C9-C84F-87BC-702B04AEFCDD}"/>
          </ac:spMkLst>
        </pc:spChg>
        <pc:spChg chg="mod">
          <ac:chgData name="Georgia Morris" userId="6bb564c3-fa86-4de7-b252-815034d0dfc5" providerId="ADAL" clId="{CD0A4AF5-741A-405C-94D5-1E318B9E0909}" dt="2026-07-17T15:13:34.350" v="9668" actId="14100"/>
          <ac:spMkLst>
            <pc:docMk/>
            <pc:sldMk cId="1758411696" sldId="281"/>
            <ac:spMk id="10" creationId="{297A6B27-B12D-35FE-249B-A837155CAB68}"/>
          </ac:spMkLst>
        </pc:spChg>
        <pc:spChg chg="mod">
          <ac:chgData name="Georgia Morris" userId="6bb564c3-fa86-4de7-b252-815034d0dfc5" providerId="ADAL" clId="{CD0A4AF5-741A-405C-94D5-1E318B9E0909}" dt="2026-07-17T15:14:44.082" v="9696" actId="20577"/>
          <ac:spMkLst>
            <pc:docMk/>
            <pc:sldMk cId="1758411696" sldId="281"/>
            <ac:spMk id="12" creationId="{5D2CCAE0-8575-7783-BFE4-DC660AF17BAD}"/>
          </ac:spMkLst>
        </pc:spChg>
        <pc:spChg chg="mod">
          <ac:chgData name="Georgia Morris" userId="6bb564c3-fa86-4de7-b252-815034d0dfc5" providerId="ADAL" clId="{CD0A4AF5-741A-405C-94D5-1E318B9E0909}" dt="2026-07-17T15:14:05.816" v="9690" actId="1076"/>
          <ac:spMkLst>
            <pc:docMk/>
            <pc:sldMk cId="1758411696" sldId="281"/>
            <ac:spMk id="13" creationId="{29CB05E7-81C9-F6AB-2F72-B01BC9621DF6}"/>
          </ac:spMkLst>
        </pc:spChg>
        <pc:spChg chg="mod">
          <ac:chgData name="Georgia Morris" userId="6bb564c3-fa86-4de7-b252-815034d0dfc5" providerId="ADAL" clId="{CD0A4AF5-741A-405C-94D5-1E318B9E0909}" dt="2026-07-17T15:14:00.272" v="9689" actId="1076"/>
          <ac:spMkLst>
            <pc:docMk/>
            <pc:sldMk cId="1758411696" sldId="281"/>
            <ac:spMk id="15" creationId="{B2FD179F-9D9B-E136-1CB0-D9CE4E047109}"/>
          </ac:spMkLst>
        </pc:spChg>
        <pc:spChg chg="mod">
          <ac:chgData name="Georgia Morris" userId="6bb564c3-fa86-4de7-b252-815034d0dfc5" providerId="ADAL" clId="{CD0A4AF5-741A-405C-94D5-1E318B9E0909}" dt="2026-07-17T15:14:29.928" v="9693" actId="1076"/>
          <ac:spMkLst>
            <pc:docMk/>
            <pc:sldMk cId="1758411696" sldId="281"/>
            <ac:spMk id="17" creationId="{76B47797-ECCE-C7AF-722E-4E892E15D1D5}"/>
          </ac:spMkLst>
        </pc:spChg>
        <pc:spChg chg="mod">
          <ac:chgData name="Georgia Morris" userId="6bb564c3-fa86-4de7-b252-815034d0dfc5" providerId="ADAL" clId="{CD0A4AF5-741A-405C-94D5-1E318B9E0909}" dt="2026-07-17T15:14:22.889" v="9692" actId="1076"/>
          <ac:spMkLst>
            <pc:docMk/>
            <pc:sldMk cId="1758411696" sldId="281"/>
            <ac:spMk id="19" creationId="{70B6344F-3CAE-E64E-F528-399917F7D83D}"/>
          </ac:spMkLst>
        </pc:spChg>
        <pc:spChg chg="del mod topLvl">
          <ac:chgData name="Georgia Morris" userId="6bb564c3-fa86-4de7-b252-815034d0dfc5" providerId="ADAL" clId="{CD0A4AF5-741A-405C-94D5-1E318B9E0909}" dt="2026-07-17T15:12:41.949" v="9655" actId="478"/>
          <ac:spMkLst>
            <pc:docMk/>
            <pc:sldMk cId="1758411696" sldId="281"/>
            <ac:spMk id="28" creationId="{DC021F71-624A-E478-B838-5691EED6D2D7}"/>
          </ac:spMkLst>
        </pc:spChg>
        <pc:grpChg chg="add mod">
          <ac:chgData name="Georgia Morris" userId="6bb564c3-fa86-4de7-b252-815034d0dfc5" providerId="ADAL" clId="{CD0A4AF5-741A-405C-94D5-1E318B9E0909}" dt="2026-07-17T15:14:57.212" v="9698" actId="1076"/>
          <ac:grpSpMkLst>
            <pc:docMk/>
            <pc:sldMk cId="1758411696" sldId="281"/>
            <ac:grpSpMk id="3" creationId="{DADE8592-12E1-CCEA-D589-8BCB928CF2AE}"/>
          </ac:grpSpMkLst>
        </pc:grpChg>
        <pc:grpChg chg="mod topLvl">
          <ac:chgData name="Georgia Morris" userId="6bb564c3-fa86-4de7-b252-815034d0dfc5" providerId="ADAL" clId="{CD0A4AF5-741A-405C-94D5-1E318B9E0909}" dt="2026-07-17T15:14:50.913" v="9697" actId="164"/>
          <ac:grpSpMkLst>
            <pc:docMk/>
            <pc:sldMk cId="1758411696" sldId="281"/>
            <ac:grpSpMk id="20" creationId="{AE531B41-0EB1-CBF8-FE44-4F129361414F}"/>
          </ac:grpSpMkLst>
        </pc:grpChg>
        <pc:grpChg chg="del mod">
          <ac:chgData name="Georgia Morris" userId="6bb564c3-fa86-4de7-b252-815034d0dfc5" providerId="ADAL" clId="{CD0A4AF5-741A-405C-94D5-1E318B9E0909}" dt="2026-07-17T15:12:41.949" v="9655" actId="478"/>
          <ac:grpSpMkLst>
            <pc:docMk/>
            <pc:sldMk cId="1758411696" sldId="281"/>
            <ac:grpSpMk id="29" creationId="{607424F0-60FC-4791-5A1B-C10E2A6F63A6}"/>
          </ac:grpSpMkLst>
        </pc:grpChg>
      </pc:sldChg>
      <pc:sldChg chg="modSp mod">
        <pc:chgData name="Georgia Morris" userId="6bb564c3-fa86-4de7-b252-815034d0dfc5" providerId="ADAL" clId="{CD0A4AF5-741A-405C-94D5-1E318B9E0909}" dt="2026-07-17T08:01:40.448" v="9244" actId="14100"/>
        <pc:sldMkLst>
          <pc:docMk/>
          <pc:sldMk cId="1079802026" sldId="282"/>
        </pc:sldMkLst>
        <pc:spChg chg="mod">
          <ac:chgData name="Georgia Morris" userId="6bb564c3-fa86-4de7-b252-815034d0dfc5" providerId="ADAL" clId="{CD0A4AF5-741A-405C-94D5-1E318B9E0909}" dt="2026-07-17T08:01:40.448" v="9244" actId="14100"/>
          <ac:spMkLst>
            <pc:docMk/>
            <pc:sldMk cId="1079802026" sldId="282"/>
            <ac:spMk id="10" creationId="{264E62CD-A987-C10F-321D-3FF493180CC8}"/>
          </ac:spMkLst>
        </pc:spChg>
        <pc:spChg chg="mod">
          <ac:chgData name="Georgia Morris" userId="6bb564c3-fa86-4de7-b252-815034d0dfc5" providerId="ADAL" clId="{CD0A4AF5-741A-405C-94D5-1E318B9E0909}" dt="2026-07-16T12:42:04.964" v="9095" actId="2711"/>
          <ac:spMkLst>
            <pc:docMk/>
            <pc:sldMk cId="1079802026" sldId="282"/>
            <ac:spMk id="12" creationId="{5EA452BF-DCC2-C9E1-DD8B-6232E8E63696}"/>
          </ac:spMkLst>
        </pc:spChg>
        <pc:graphicFrameChg chg="modGraphic">
          <ac:chgData name="Georgia Morris" userId="6bb564c3-fa86-4de7-b252-815034d0dfc5" providerId="ADAL" clId="{CD0A4AF5-741A-405C-94D5-1E318B9E0909}" dt="2026-07-17T08:01:13.144" v="9237" actId="20577"/>
          <ac:graphicFrameMkLst>
            <pc:docMk/>
            <pc:sldMk cId="1079802026" sldId="282"/>
            <ac:graphicFrameMk id="2" creationId="{E08EF4DE-55EE-2AB2-C723-383910BA03F0}"/>
          </ac:graphicFrameMkLst>
        </pc:graphicFrameChg>
      </pc:sldChg>
      <pc:sldChg chg="modSp mod">
        <pc:chgData name="Georgia Morris" userId="6bb564c3-fa86-4de7-b252-815034d0dfc5" providerId="ADAL" clId="{CD0A4AF5-741A-405C-94D5-1E318B9E0909}" dt="2026-07-17T08:21:33.224" v="9267" actId="255"/>
        <pc:sldMkLst>
          <pc:docMk/>
          <pc:sldMk cId="3028873950" sldId="283"/>
        </pc:sldMkLst>
        <pc:spChg chg="mod">
          <ac:chgData name="Georgia Morris" userId="6bb564c3-fa86-4de7-b252-815034d0dfc5" providerId="ADAL" clId="{CD0A4AF5-741A-405C-94D5-1E318B9E0909}" dt="2026-07-16T14:11:24.980" v="9123" actId="1076"/>
          <ac:spMkLst>
            <pc:docMk/>
            <pc:sldMk cId="3028873950" sldId="283"/>
            <ac:spMk id="3" creationId="{D04690C6-6CE6-56FD-683D-B2743FF182FF}"/>
          </ac:spMkLst>
        </pc:spChg>
        <pc:spChg chg="mod">
          <ac:chgData name="Georgia Morris" userId="6bb564c3-fa86-4de7-b252-815034d0dfc5" providerId="ADAL" clId="{CD0A4AF5-741A-405C-94D5-1E318B9E0909}" dt="2026-07-17T08:21:33.224" v="9267" actId="255"/>
          <ac:spMkLst>
            <pc:docMk/>
            <pc:sldMk cId="3028873950" sldId="283"/>
            <ac:spMk id="12" creationId="{75131625-5571-2FFE-DC00-40B78E911661}"/>
          </ac:spMkLst>
        </pc:spChg>
      </pc:sldChg>
      <pc:sldChg chg="modSp mod">
        <pc:chgData name="Georgia Morris" userId="6bb564c3-fa86-4de7-b252-815034d0dfc5" providerId="ADAL" clId="{CD0A4AF5-741A-405C-94D5-1E318B9E0909}" dt="2026-07-17T08:05:10.509" v="9252" actId="20577"/>
        <pc:sldMkLst>
          <pc:docMk/>
          <pc:sldMk cId="193715483" sldId="284"/>
        </pc:sldMkLst>
        <pc:spChg chg="mod">
          <ac:chgData name="Georgia Morris" userId="6bb564c3-fa86-4de7-b252-815034d0dfc5" providerId="ADAL" clId="{CD0A4AF5-741A-405C-94D5-1E318B9E0909}" dt="2026-07-16T12:45:17.882" v="9117" actId="2711"/>
          <ac:spMkLst>
            <pc:docMk/>
            <pc:sldMk cId="193715483" sldId="284"/>
            <ac:spMk id="11" creationId="{EAC0E54F-5624-5E73-1D12-1561DDEA1115}"/>
          </ac:spMkLst>
        </pc:spChg>
        <pc:spChg chg="mod">
          <ac:chgData name="Georgia Morris" userId="6bb564c3-fa86-4de7-b252-815034d0dfc5" providerId="ADAL" clId="{CD0A4AF5-741A-405C-94D5-1E318B9E0909}" dt="2026-07-17T08:05:10.509" v="9252" actId="20577"/>
          <ac:spMkLst>
            <pc:docMk/>
            <pc:sldMk cId="193715483" sldId="284"/>
            <ac:spMk id="12" creationId="{17EA4A4A-C7FB-E96B-4A86-AD932226A507}"/>
          </ac:spMkLst>
        </pc:spChg>
        <pc:graphicFrameChg chg="modGraphic">
          <ac:chgData name="Georgia Morris" userId="6bb564c3-fa86-4de7-b252-815034d0dfc5" providerId="ADAL" clId="{CD0A4AF5-741A-405C-94D5-1E318B9E0909}" dt="2026-07-16T12:45:11.376" v="9116" actId="2711"/>
          <ac:graphicFrameMkLst>
            <pc:docMk/>
            <pc:sldMk cId="193715483" sldId="284"/>
            <ac:graphicFrameMk id="8" creationId="{655FBB89-63A2-D5BB-2B28-CF294C650D34}"/>
          </ac:graphicFrameMkLst>
        </pc:graphicFrameChg>
      </pc:sldChg>
      <pc:sldChg chg="modSp mod">
        <pc:chgData name="Georgia Morris" userId="6bb564c3-fa86-4de7-b252-815034d0dfc5" providerId="ADAL" clId="{CD0A4AF5-741A-405C-94D5-1E318B9E0909}" dt="2026-07-17T08:09:49.800" v="9262" actId="20577"/>
        <pc:sldMkLst>
          <pc:docMk/>
          <pc:sldMk cId="2783107969" sldId="285"/>
        </pc:sldMkLst>
        <pc:graphicFrameChg chg="modGraphic">
          <ac:chgData name="Georgia Morris" userId="6bb564c3-fa86-4de7-b252-815034d0dfc5" providerId="ADAL" clId="{CD0A4AF5-741A-405C-94D5-1E318B9E0909}" dt="2026-07-17T08:09:49.800" v="9262" actId="20577"/>
          <ac:graphicFrameMkLst>
            <pc:docMk/>
            <pc:sldMk cId="2783107969" sldId="285"/>
            <ac:graphicFrameMk id="4" creationId="{078F0D39-A7A7-7357-67B7-C0993D7223BC}"/>
          </ac:graphicFrameMkLst>
        </pc:graphicFrameChg>
      </pc:sldChg>
      <pc:sldChg chg="modSp mod">
        <pc:chgData name="Georgia Morris" userId="6bb564c3-fa86-4de7-b252-815034d0dfc5" providerId="ADAL" clId="{CD0A4AF5-741A-405C-94D5-1E318B9E0909}" dt="2026-07-16T12:46:26.283" v="9121" actId="122"/>
        <pc:sldMkLst>
          <pc:docMk/>
          <pc:sldMk cId="2666182842" sldId="287"/>
        </pc:sldMkLst>
        <pc:spChg chg="mod">
          <ac:chgData name="Georgia Morris" userId="6bb564c3-fa86-4de7-b252-815034d0dfc5" providerId="ADAL" clId="{CD0A4AF5-741A-405C-94D5-1E318B9E0909}" dt="2026-07-16T12:46:26.283" v="9121" actId="122"/>
          <ac:spMkLst>
            <pc:docMk/>
            <pc:sldMk cId="2666182842" sldId="287"/>
            <ac:spMk id="12" creationId="{2DCA8012-49D7-EA81-6D56-51EA8F6D714A}"/>
          </ac:spMkLst>
        </pc:spChg>
        <pc:grpChg chg="mod">
          <ac:chgData name="Georgia Morris" userId="6bb564c3-fa86-4de7-b252-815034d0dfc5" providerId="ADAL" clId="{CD0A4AF5-741A-405C-94D5-1E318B9E0909}" dt="2026-07-16T12:46:23.936" v="9120" actId="1076"/>
          <ac:grpSpMkLst>
            <pc:docMk/>
            <pc:sldMk cId="2666182842" sldId="287"/>
            <ac:grpSpMk id="19" creationId="{8DFDF1F1-DF6E-C96D-77BB-DDCFC97EF515}"/>
          </ac:grpSpMkLst>
        </pc:grpChg>
      </pc:sldChg>
      <pc:sldChg chg="delSp modSp mod">
        <pc:chgData name="Georgia Morris" userId="6bb564c3-fa86-4de7-b252-815034d0dfc5" providerId="ADAL" clId="{CD0A4AF5-741A-405C-94D5-1E318B9E0909}" dt="2026-07-17T09:09:06.207" v="9524" actId="1076"/>
        <pc:sldMkLst>
          <pc:docMk/>
          <pc:sldMk cId="236115670" sldId="288"/>
        </pc:sldMkLst>
        <pc:spChg chg="del mod">
          <ac:chgData name="Georgia Morris" userId="6bb564c3-fa86-4de7-b252-815034d0dfc5" providerId="ADAL" clId="{CD0A4AF5-741A-405C-94D5-1E318B9E0909}" dt="2026-07-17T09:08:05.708" v="9505" actId="478"/>
          <ac:spMkLst>
            <pc:docMk/>
            <pc:sldMk cId="236115670" sldId="288"/>
            <ac:spMk id="5" creationId="{151E3552-83FD-555B-2353-7BD3A4C82B27}"/>
          </ac:spMkLst>
        </pc:spChg>
        <pc:spChg chg="mod">
          <ac:chgData name="Georgia Morris" userId="6bb564c3-fa86-4de7-b252-815034d0dfc5" providerId="ADAL" clId="{CD0A4AF5-741A-405C-94D5-1E318B9E0909}" dt="2026-07-17T09:09:02.997" v="9523" actId="27107"/>
          <ac:spMkLst>
            <pc:docMk/>
            <pc:sldMk cId="236115670" sldId="288"/>
            <ac:spMk id="12" creationId="{F65E314A-FB89-EF8F-AB32-A98E38A1E615}"/>
          </ac:spMkLst>
        </pc:spChg>
        <pc:picChg chg="mod">
          <ac:chgData name="Georgia Morris" userId="6bb564c3-fa86-4de7-b252-815034d0dfc5" providerId="ADAL" clId="{CD0A4AF5-741A-405C-94D5-1E318B9E0909}" dt="2026-07-17T09:09:06.207" v="9524" actId="1076"/>
          <ac:picMkLst>
            <pc:docMk/>
            <pc:sldMk cId="236115670" sldId="288"/>
            <ac:picMk id="3" creationId="{7E197F67-F51F-4E64-862F-FB09D09ECCC7}"/>
          </ac:picMkLst>
        </pc:picChg>
      </pc:sldChg>
      <pc:sldChg chg="add">
        <pc:chgData name="Georgia Morris" userId="6bb564c3-fa86-4de7-b252-815034d0dfc5" providerId="ADAL" clId="{CD0A4AF5-741A-405C-94D5-1E318B9E0909}" dt="2026-07-17T15:02:12.054" v="9575"/>
        <pc:sldMkLst>
          <pc:docMk/>
          <pc:sldMk cId="1881760146" sldId="2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4A69BC-53F9-400D-B7B4-2CF7742049A7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FA9C49-FE4B-4E55-BAE7-7826332204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7836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0372AF-B421-40D1-9E38-CE58143D9F2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7511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4745C-E77E-FA73-59D3-957362E290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6B6259-5921-34DE-4DBD-39E51BC8AD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1DF45D-73A8-A360-92F8-22D5177881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Through the adoption of this framework:​</a:t>
            </a:r>
          </a:p>
          <a:p>
            <a:pPr rtl="0" fontAlgn="base"/>
            <a:endParaRPr lang="en-GB" sz="1000" b="0" i="0" u="none" strike="noStrike" kern="120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Commissioning processes will be more transparent and increasingly co-designed.​</a:t>
            </a:r>
          </a:p>
          <a:p>
            <a:pPr rtl="0" fontAlgn="base"/>
            <a:endParaRPr lang="en-GB" sz="1000" b="0" i="0" u="none" strike="noStrike" kern="120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VCSE insight and lived experience will systematically inform strategy and investment</a:t>
            </a: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decisions, ensuring North East CA decisions are closely linked to communities.​</a:t>
            </a:r>
          </a:p>
          <a:p>
            <a:pPr rtl="0" fontAlgn="base"/>
            <a:endParaRPr lang="en-GB" sz="1000" b="0" i="0" u="none" strike="noStrike" kern="120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 sharing will be supported and enhanced.​</a:t>
            </a:r>
          </a:p>
          <a:p>
            <a:pPr rtl="0" fontAlgn="base"/>
            <a:endParaRPr lang="en-GB" sz="1000" b="0" i="0" u="none" strike="noStrike" kern="120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Decision-making rationales will be clearly communicated.​</a:t>
            </a:r>
          </a:p>
          <a:p>
            <a:pPr rtl="0" fontAlgn="base"/>
            <a:endParaRPr lang="en-GB" sz="1000" b="0" i="0" u="none" strike="noStrike" kern="120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Power imbalances will be explicitly recognised and mitigated where possible.​</a:t>
            </a:r>
          </a:p>
          <a:p>
            <a:pPr rtl="0" fontAlgn="base"/>
            <a:endParaRPr lang="en-GB" sz="1000" b="0" i="0" u="none" strike="noStrike" kern="120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Shared regional outcomes will be jointly shaped, even where statutory accountability</a:t>
            </a: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remains distinct.​</a:t>
            </a:r>
          </a:p>
          <a:p>
            <a:pPr rtl="0" fontAlgn="base"/>
            <a:endParaRPr lang="en-GB" sz="1000" b="0" i="0" u="none" strike="noStrike" kern="120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Constructive challenge will be protected as an essential part of effective partnership.​</a:t>
            </a:r>
          </a:p>
          <a:p>
            <a:pPr rtl="0" fontAlgn="base"/>
            <a:endParaRPr lang="en-GB" sz="1000" b="0" i="0" u="none" strike="noStrike" kern="120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Continuous learning will inform commissioning and policy adaptation.​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044EF-0418-CAA7-80CB-B89C560CE7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0372AF-B421-40D1-9E38-CE58143D9F2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32586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B3B6C9-3D95-F82B-43B3-FDBB9CE84A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2130D2-C4DA-5528-BDC4-09CBD4A5D2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D9925A-F796-231D-7B03-4E614944BE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previous slide explains the framework; this slide shows how different forms of leadership and influence come together around communities.</a:t>
            </a:r>
          </a:p>
          <a:p>
            <a:endParaRPr lang="en-GB"/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C2E017-658E-FA6A-3586-6FB2075CDA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FA9C49-FE4B-4E55-BAE7-78263322041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1431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93DEA6-1E07-54F3-1C67-EA3F84A97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8DA222-76D8-58ED-9B81-DE8ED4015D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A87DF2-653C-37B0-A3C0-480635A646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594911-C96D-3A02-5628-423FFC0FA8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0372AF-B421-40D1-9E38-CE58143D9F2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8646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D9D2D5-98B2-68A8-992C-797DDE638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31285D-E625-2BDF-108D-79A83047D0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E42866-B122-6FF0-F9FC-4ACDCF2477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Through the adoption of this framework:​</a:t>
            </a:r>
          </a:p>
          <a:p>
            <a:pPr rtl="0" fontAlgn="base"/>
            <a:endParaRPr lang="en-GB" sz="1000" b="0" i="0" u="none" strike="noStrike" kern="120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Commissioning processes will be more transparent and increasingly co-designed.​</a:t>
            </a:r>
          </a:p>
          <a:p>
            <a:pPr rtl="0" fontAlgn="base"/>
            <a:endParaRPr lang="en-GB" sz="1000" b="0" i="0" u="none" strike="noStrike" kern="120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VCSE insight and lived experience will systematically inform strategy and investment</a:t>
            </a: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decisions, ensuring North East CA decisions are closely linked to communities.​</a:t>
            </a:r>
          </a:p>
          <a:p>
            <a:pPr rtl="0" fontAlgn="base"/>
            <a:endParaRPr lang="en-GB" sz="1000" b="0" i="0" u="none" strike="noStrike" kern="120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 sharing will be supported and enhanced.​</a:t>
            </a:r>
          </a:p>
          <a:p>
            <a:pPr rtl="0" fontAlgn="base"/>
            <a:endParaRPr lang="en-GB" sz="1000" b="0" i="0" u="none" strike="noStrike" kern="120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Decision-making rationales will be clearly communicated.​</a:t>
            </a:r>
          </a:p>
          <a:p>
            <a:pPr rtl="0" fontAlgn="base"/>
            <a:endParaRPr lang="en-GB" sz="1000" b="0" i="0" u="none" strike="noStrike" kern="120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Power imbalances will be explicitly recognised and mitigated where possible.​</a:t>
            </a:r>
          </a:p>
          <a:p>
            <a:pPr rtl="0" fontAlgn="base"/>
            <a:endParaRPr lang="en-GB" sz="1000" b="0" i="0" u="none" strike="noStrike" kern="120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Shared regional outcomes will be jointly shaped, even where statutory accountability</a:t>
            </a: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remains distinct.​</a:t>
            </a:r>
          </a:p>
          <a:p>
            <a:pPr rtl="0" fontAlgn="base"/>
            <a:endParaRPr lang="en-GB" sz="1000" b="0" i="0" u="none" strike="noStrike" kern="120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Constructive challenge will be protected as an essential part of effective partnership.​</a:t>
            </a:r>
          </a:p>
          <a:p>
            <a:pPr rtl="0" fontAlgn="base"/>
            <a:endParaRPr lang="en-GB" sz="1000" b="0" i="0" u="none" strike="noStrike" kern="120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rtl="0" fontAlgn="base"/>
            <a:r>
              <a:rPr lang="en-GB" sz="1000" b="0" i="0" u="none" strike="noStrike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Continuous learning will inform commissioning and policy adaptation.​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028F80-554E-835F-F011-17EA3C4C56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0372AF-B421-40D1-9E38-CE58143D9F2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72060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4A751B-E20A-530D-DA4B-B224E9BF0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0D92A2-E478-0C66-E100-BE0CA77DD9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A1E61D-0076-00D4-9F51-0B213D1B17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89E3CE-3776-D250-A612-742C3C1D48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0372AF-B421-40D1-9E38-CE58143D9F2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17442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8008E-C5DB-2B26-2683-3E06FD88D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3B6A9E-CD7D-CB84-82CF-6D3D223197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38BCCA-95CF-CD76-2241-AF3F7A5E3F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81A263-EB22-C987-764A-F397822570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0372AF-B421-40D1-9E38-CE58143D9F2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8816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A7873-0880-F4E5-28F4-29DCE905B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558301-9941-1E86-2179-8C1C78DA7C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9CD14F-FB67-DDAF-122F-373154843D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CE8D3F-C572-A4C2-3CFC-9DFBAB807A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0372AF-B421-40D1-9E38-CE58143D9F2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1106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1351E-36E9-B056-823A-5704D7598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EE5B01-BBD2-98DD-DB5F-4A2153A6D1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3101F2-8A1A-6077-625C-8A6DDC3F74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Each phase built on the previous one, ensuring that recommendations and implementation tools were grounded in evidence, stakeholder insight and collaborative design.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FC029B-2D2A-7B9D-1D40-C1A1A0B210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0372AF-B421-40D1-9E38-CE58143D9F2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0160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0F9EB-25AA-28E2-9DB0-81C593E1B9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EFE27D-D89B-2E3C-D680-BEE27D978F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97C998-DCD1-4F67-7674-BB48636572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AEAFE4-66F9-6294-D1AE-122D2C7102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0372AF-B421-40D1-9E38-CE58143D9F2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1216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FB61E3-A3C0-8BBB-97F6-B30E688311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79F80D-79A8-692D-3831-3CC8E720DA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DCF215-CB5D-E543-3385-897CB3118C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7B7A70-CAD3-6719-C52D-E636D1D133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0372AF-B421-40D1-9E38-CE58143D9F2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6003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4B9C5-8CEC-01FB-85CB-F112E428BE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217191-C30B-A1D4-FCD9-BB8FB89A78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1808BC-80ED-95E8-D04B-BD516471AB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D7DBC-D33B-D0F3-91CE-94F739F80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0372AF-B421-40D1-9E38-CE58143D9F2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09963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335C9C-4E41-1513-2F5D-4972E7A05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7EAF6E-524B-AD05-606C-EB0E2A6329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13D8FE-DD98-39AE-E08F-86FD302B33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AD10C9-5E7C-7CB2-472E-88A42B1877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0372AF-B421-40D1-9E38-CE58143D9F2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75964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2ED84-955C-2982-27B5-DADC76D11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0F182C-CE52-0C76-7A9E-3D15D92310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62F073-1BC7-7942-EE91-A5FB5FFE80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Engagement across all prior phases of the Trailblazer identified a small number of recurring, interconnected system challenges that consistently limit the effectiveness, sustainability and impact of VCSE-led employment support.</a:t>
            </a:r>
          </a:p>
          <a:p>
            <a:endParaRPr lang="en-GB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46434D-60B8-7185-15B3-BF627119D9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0372AF-B421-40D1-9E38-CE58143D9F2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07565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9C4E89-89B1-E61D-DD70-73FB7A66F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C9E233-276B-C1D0-C290-7675D8CCD7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9E5DBD-5DF4-A2A1-2DC5-E01EF1D45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AE5740-B4C9-8D82-18F2-5E76EB8898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0372AF-B421-40D1-9E38-CE58143D9F2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0734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10131-D5A7-A27C-4954-171549DEBA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0E8B41-F40B-F667-8E9E-39EBEABFC9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A35FE7-361C-A811-CD81-C074C8898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F8D03-AE98-4981-ADF5-657055E402CE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DB749-7747-1CAE-F78F-831A6A36F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93512E-CCBE-35A7-96E7-BAF4EACE6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79B6B-FDFE-44BF-A1D9-8FF922E087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9326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DD86F-AC08-80EF-8D91-D00301C61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F63F3C-6418-62B3-4CB6-78993E9610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5A28D-55E4-9ACE-F28E-E80990B00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F8D03-AE98-4981-ADF5-657055E402CE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0AD984-362C-EA1B-8680-E0AFE2BB7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B9A86F-0A64-32F4-96CD-570C5AB9C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79B6B-FDFE-44BF-A1D9-8FF922E087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401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B682A1C-76F4-30C1-5C5E-E446E16C2F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26A89D-0427-08C0-74C5-9D29F6A30E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6D5729-015D-2D0C-BF9B-38554DD9D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F8D03-AE98-4981-ADF5-657055E402CE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8B49E1-1A77-B0FD-AE3F-A0E0375DC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F9D552-8BEF-8AB9-653C-78A992F64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79B6B-FDFE-44BF-A1D9-8FF922E087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238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8F1035-30D2-1994-536D-D8A0E343A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EBACFF-5934-BC57-1B89-71D62C0A24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A05759-6CB5-0299-FC7C-6186F5273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F8D03-AE98-4981-ADF5-657055E402CE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89CC88-61B2-D5CF-7202-617996533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045744-B016-CE2C-BC89-5C8AF855C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79B6B-FDFE-44BF-A1D9-8FF922E087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937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1076C-727C-7441-A7D0-3795CD293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80A73A-2003-ABDC-CB77-D8AE243C16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EED092-A35C-FB64-56D2-1744CBCF3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F8D03-AE98-4981-ADF5-657055E402CE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297DD8-FEF9-FAFB-FB11-517060867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355A8-2017-A25E-6155-98BBA5AB8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79B6B-FDFE-44BF-A1D9-8FF922E087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9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12C6E-D555-E4D0-918C-3F2EDE2BB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E96706-A184-F289-C175-B41590933E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B9F060-2C9A-D586-632F-63007A578A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A4E845-19E0-B859-B298-277598625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F8D03-AE98-4981-ADF5-657055E402CE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B93CD7-CBBD-4572-98B4-1ECEB98C6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DDA336-4456-EF83-FFB8-8CBDF997E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79B6B-FDFE-44BF-A1D9-8FF922E087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783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3480A-ADD2-37D2-08C1-016A00C2E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EDBD30-F94E-7A28-5B59-1A1E17C03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F01E0B-280B-281A-55D1-6B0E3A2817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B6A1A0-B5B5-07A5-2413-4F18ECC33F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C76E6A-9815-273A-7700-6332783A28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E914A2-ED56-09CF-C19E-916694B3C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F8D03-AE98-4981-ADF5-657055E402CE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BDDF57-1F9E-DE0D-A779-6F8C85E9A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A2B7C2-BEE0-5169-163C-9FFEBA115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79B6B-FDFE-44BF-A1D9-8FF922E087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842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9091F-F2A4-534D-614A-5FE320881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59D95-0E5D-87B5-1EAF-2034A52F9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F8D03-AE98-4981-ADF5-657055E402CE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D21AC7-1F03-4D2E-DFD5-C8E23A90E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AD6422-9A94-DA4B-ABC0-8CB90774C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79B6B-FDFE-44BF-A1D9-8FF922E087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4759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BC7B29-4FE6-BAE1-A7C9-3CD1364F2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F8D03-AE98-4981-ADF5-657055E402CE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22FE28-A9E8-254F-EE72-77C62FD3D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11EEEB-04D1-BAEE-C60B-D9C10C35E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79B6B-FDFE-44BF-A1D9-8FF922E087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0064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113E5-F0D3-9A38-494C-0813BF37C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25A52D-D34F-855A-68F1-47F3A311C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B42F41-E79A-96D7-6224-5D6A0ED055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81A15-61F5-92B7-CBC4-2C24EE42C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F8D03-AE98-4981-ADF5-657055E402CE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849589-E25A-0F6F-AECC-FC80EF1C8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424FC-F1B4-1B2F-7EAA-A88A6C842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79B6B-FDFE-44BF-A1D9-8FF922E087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6146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AD2F4-195C-E192-671C-74F64F72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94BBF2-2B32-1D34-7490-C3124CB411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D2B8B1-8532-1DA0-2342-74B66C1D7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339CEA-B2A2-1016-8B52-5CFEA6202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F8D03-AE98-4981-ADF5-657055E402CE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A30216-24F9-EC8A-8C99-7BF6447F1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53C2D6-7CA0-DDE8-64C1-B0E173BD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79B6B-FDFE-44BF-A1D9-8FF922E087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4431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30F2E4-970D-163E-E539-8AC394141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E6132D-0E87-1452-7E07-C7A8F2F4B8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9EB68-6197-7975-9798-1C72552A41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F8D03-AE98-4981-ADF5-657055E402CE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23388-93A8-4FC9-BC6E-C93A5CCEC8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E43D56-08B7-D1C1-98E8-1A78983D06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A79B6B-FDFE-44BF-A1D9-8FF922E087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960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vonne.org.uk/sites/default/files/2026-07/R%20and%20R%20framework.pdf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9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onne.org.uk/sites/default/files/2026-07/Theory%20of%20Change.pdf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vonne.org.uk/sites/default/files/2026-07/Evidence%2C%20models%20and%20recommendations%20paper.pd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onne.org.uk/sites/default/files/2026-07/Practice%20Change%20Toolkit.pdf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onne.org.uk/sites/default/files/2026-07/NECA%20Mapping%20Summary%20document%20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onne.org.uk/sites/default/files/2026-07/Stakeholder%20Engagement%20Summary.pd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vonne.org.uk/sites/default/files/2026-07/Challenge%20Analysis%20and%20Emerging%20Themes%20paper%20%286%29.pd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B39429-A5DE-8E0D-E44A-279A7D9F98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19CE47-B17F-CEEA-4ED5-B45780359C40}"/>
              </a:ext>
            </a:extLst>
          </p:cNvPr>
          <p:cNvSpPr txBox="1"/>
          <p:nvPr/>
        </p:nvSpPr>
        <p:spPr>
          <a:xfrm>
            <a:off x="4474757" y="1596850"/>
            <a:ext cx="722141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400" b="1">
                <a:solidFill>
                  <a:srgbClr val="37A9E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North East Economic Inactivity Trailblazer: VCSE Sector System Reform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3EF5A0-A329-8EBC-5A71-FF07D85A1B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981" y="5261150"/>
            <a:ext cx="3249561" cy="1233123"/>
          </a:xfrm>
          <a:prstGeom prst="rect">
            <a:avLst/>
          </a:prstGeom>
        </p:spPr>
      </p:pic>
      <p:pic>
        <p:nvPicPr>
          <p:cNvPr id="2" name="Picture 1" descr="A magnifying glass and a paper with graph&#10;&#10;AI-generated content may be incorrect.">
            <a:extLst>
              <a:ext uri="{FF2B5EF4-FFF2-40B4-BE49-F238E27FC236}">
                <a16:creationId xmlns:a16="http://schemas.microsoft.com/office/drawing/2014/main" id="{B6528883-36AB-FA27-74F8-B8F32B71FA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66791" y="96796"/>
            <a:ext cx="2000942" cy="140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693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F1E81-0890-EDBE-0000-906E8F6C5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colorful objects&#10;&#10;AI-generated content may be incorrect.">
            <a:extLst>
              <a:ext uri="{FF2B5EF4-FFF2-40B4-BE49-F238E27FC236}">
                <a16:creationId xmlns:a16="http://schemas.microsoft.com/office/drawing/2014/main" id="{811B0455-066C-CC4D-7FCE-2D64B95C97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987" y="117860"/>
            <a:ext cx="967117" cy="96711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5E42A2D-8F59-8023-57EF-6133BE16EF5F}"/>
              </a:ext>
            </a:extLst>
          </p:cNvPr>
          <p:cNvSpPr>
            <a:spLocks noGrp="1"/>
          </p:cNvSpPr>
          <p:nvPr/>
        </p:nvSpPr>
        <p:spPr>
          <a:xfrm>
            <a:off x="495625" y="216843"/>
            <a:ext cx="9965897" cy="868134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F59C00"/>
                </a:solidFill>
                <a:effectLst/>
                <a:uLnTx/>
                <a:uFillTx/>
                <a:latin typeface="Montserrat"/>
                <a:cs typeface="Arial"/>
                <a:hlinkClick r:id="rId4"/>
              </a:rPr>
              <a:t>Phase Four: Roles and Responsibilities Framework</a:t>
            </a:r>
            <a:endParaRPr kumimoji="0" lang="en-GB" sz="2800" b="1" i="0" u="none" strike="noStrike" kern="1200" cap="none" spc="0" normalizeH="0" baseline="0" noProof="0">
              <a:ln>
                <a:noFill/>
              </a:ln>
              <a:solidFill>
                <a:srgbClr val="F59C00"/>
              </a:solidFill>
              <a:effectLst/>
              <a:uLnTx/>
              <a:uFillTx/>
              <a:latin typeface="Montserrat"/>
              <a:cs typeface="Arial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7EA4A4A-C7FB-E96B-4A86-AD932226A507}"/>
              </a:ext>
            </a:extLst>
          </p:cNvPr>
          <p:cNvSpPr txBox="1">
            <a:spLocks/>
          </p:cNvSpPr>
          <p:nvPr/>
        </p:nvSpPr>
        <p:spPr>
          <a:xfrm>
            <a:off x="403576" y="930727"/>
            <a:ext cx="10963311" cy="3263586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en-GB" sz="1800" b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Purpose: </a:t>
            </a: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Translate the research findings into a practical framework that sets out how the North East Mayoral Strategic Authority and the VCSE sector should work together to deliver long-term system reform.</a:t>
            </a:r>
          </a:p>
          <a:p>
            <a:pPr marL="0" lvl="0" indent="0">
              <a:buNone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framework:</a:t>
            </a:r>
            <a:endParaRPr kumimoji="0" lang="en-GB" sz="18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Clarifies </a:t>
            </a:r>
            <a:r>
              <a:rPr lang="en-GB" sz="1800" b="1">
                <a:solidFill>
                  <a:srgbClr val="EC5F7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roles, responsibilities and decision-making</a:t>
            </a:r>
            <a:r>
              <a:rPr lang="en-GB" sz="1800">
                <a:solidFill>
                  <a:srgbClr val="EC5F7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across the system. </a:t>
            </a:r>
          </a:p>
          <a:p>
            <a:pPr>
              <a:defRPr/>
            </a:pP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Recognises different forms of </a:t>
            </a:r>
            <a:r>
              <a:rPr lang="en-GB" sz="1800" b="1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power, influence and accountability</a:t>
            </a: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>
              <a:defRPr/>
            </a:pP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Establishes </a:t>
            </a:r>
            <a:r>
              <a:rPr lang="en-GB" sz="1800" b="1">
                <a:solidFill>
                  <a:srgbClr val="F59C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shared principles</a:t>
            </a:r>
            <a:r>
              <a:rPr lang="en-GB" sz="1800">
                <a:solidFill>
                  <a:srgbClr val="F59C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partnership working. </a:t>
            </a:r>
          </a:p>
          <a:p>
            <a:pPr>
              <a:defRPr/>
            </a:pP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Strengthens </a:t>
            </a:r>
            <a:r>
              <a:rPr lang="en-GB" sz="1800" b="1">
                <a:solidFill>
                  <a:srgbClr val="EE765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commissioning, collaboration and transparency</a:t>
            </a: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>
              <a:defRPr/>
            </a:pP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Provides a foundation for future policy development and regional system reform.</a:t>
            </a:r>
            <a:endParaRPr kumimoji="0" lang="en-GB" sz="18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  <a:defRPr/>
            </a:pPr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55FBB89-63A2-D5BB-2B28-CF294C650D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892566"/>
              </p:ext>
            </p:extLst>
          </p:nvPr>
        </p:nvGraphicFramePr>
        <p:xfrm>
          <a:off x="544431" y="4194313"/>
          <a:ext cx="11103138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1046">
                  <a:extLst>
                    <a:ext uri="{9D8B030D-6E8A-4147-A177-3AD203B41FA5}">
                      <a16:colId xmlns:a16="http://schemas.microsoft.com/office/drawing/2014/main" val="3512017029"/>
                    </a:ext>
                  </a:extLst>
                </a:gridCol>
                <a:gridCol w="3701046">
                  <a:extLst>
                    <a:ext uri="{9D8B030D-6E8A-4147-A177-3AD203B41FA5}">
                      <a16:colId xmlns:a16="http://schemas.microsoft.com/office/drawing/2014/main" val="2046112752"/>
                    </a:ext>
                  </a:extLst>
                </a:gridCol>
                <a:gridCol w="3701046">
                  <a:extLst>
                    <a:ext uri="{9D8B030D-6E8A-4147-A177-3AD203B41FA5}">
                      <a16:colId xmlns:a16="http://schemas.microsoft.com/office/drawing/2014/main" val="2895955790"/>
                    </a:ext>
                  </a:extLst>
                </a:gridCol>
              </a:tblGrid>
              <a:tr h="405984">
                <a:tc>
                  <a:txBody>
                    <a:bodyPr/>
                    <a:lstStyle/>
                    <a:p>
                      <a:pPr algn="ctr"/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North East Mayoral Strategic Authority</a:t>
                      </a:r>
                    </a:p>
                  </a:txBody>
                  <a:tcPr>
                    <a:solidFill>
                      <a:srgbClr val="EC5F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Regional and Local Infrastructure Organisations</a:t>
                      </a:r>
                    </a:p>
                  </a:txBody>
                  <a:tcPr>
                    <a:solidFill>
                      <a:srgbClr val="37A9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VCSE Sector Collaborators</a:t>
                      </a:r>
                    </a:p>
                  </a:txBody>
                  <a:tcPr>
                    <a:solidFill>
                      <a:srgbClr val="F59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739118"/>
                  </a:ext>
                </a:extLst>
              </a:tr>
              <a:tr h="646043">
                <a:tc>
                  <a:txBody>
                    <a:bodyPr/>
                    <a:lstStyle/>
                    <a:p>
                      <a:r>
                        <a:rPr lang="en-GB" sz="1700" b="1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Strategic system leadership</a:t>
                      </a:r>
                      <a:b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Shapes policy, commissioning and investment across health, employment and skills. Uses its convening role to drive collaboration and scale effective approaches.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b="1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System leadership &amp; coordination</a:t>
                      </a:r>
                      <a:b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Strengthens collaboration, builds VCSE capacity and ensures community insight informs regional decision-making.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b="1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Community insight &amp; delivery</a:t>
                      </a:r>
                      <a:b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Delivers trusted, person-centred support while bringing lived experience and frontline knowledge into system design.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2157905"/>
                  </a:ext>
                </a:extLst>
              </a:tr>
            </a:tbl>
          </a:graphicData>
        </a:graphic>
      </p:graphicFrame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AC0E54F-5624-5E73-1D12-1561DDEA1115}"/>
              </a:ext>
            </a:extLst>
          </p:cNvPr>
          <p:cNvSpPr/>
          <p:nvPr/>
        </p:nvSpPr>
        <p:spPr>
          <a:xfrm>
            <a:off x="8955436" y="1629608"/>
            <a:ext cx="3012172" cy="2171246"/>
          </a:xfrm>
          <a:prstGeom prst="roundRect">
            <a:avLst/>
          </a:prstGeom>
          <a:solidFill>
            <a:srgbClr val="EE765E"/>
          </a:solidFill>
          <a:ln>
            <a:solidFill>
              <a:srgbClr val="EE76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framework establishes a long-term, system-level partnership. It is not a coordination agreement. It is a vehicle for system reform.</a:t>
            </a:r>
          </a:p>
        </p:txBody>
      </p:sp>
    </p:spTree>
    <p:extLst>
      <p:ext uri="{BB962C8B-B14F-4D97-AF65-F5344CB8AC3E}">
        <p14:creationId xmlns:p14="http://schemas.microsoft.com/office/powerpoint/2010/main" val="1937154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9A6B0D-E180-FDA6-49A9-21224E154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magnifying glass and a paper with graph&#10;&#10;AI-generated content may be incorrect.">
            <a:extLst>
              <a:ext uri="{FF2B5EF4-FFF2-40B4-BE49-F238E27FC236}">
                <a16:creationId xmlns:a16="http://schemas.microsoft.com/office/drawing/2014/main" id="{2F504A7C-AB7A-D24D-9113-6B715271BF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92"/>
          <a:stretch>
            <a:fillRect/>
          </a:stretch>
        </p:blipFill>
        <p:spPr>
          <a:xfrm>
            <a:off x="5637272" y="5767655"/>
            <a:ext cx="1519196" cy="10650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4C685EA-2822-441B-1173-0C2F9BC618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948" y="5888314"/>
            <a:ext cx="2693156" cy="85209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505D719F-68BC-2159-2EBA-CA0C82C05101}"/>
              </a:ext>
            </a:extLst>
          </p:cNvPr>
          <p:cNvGrpSpPr/>
          <p:nvPr/>
        </p:nvGrpSpPr>
        <p:grpSpPr>
          <a:xfrm>
            <a:off x="3666965" y="374334"/>
            <a:ext cx="5151549" cy="5151549"/>
            <a:chOff x="3680520" y="331080"/>
            <a:chExt cx="5151549" cy="5151549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E359BF76-09D4-B6B5-56A8-2E988F9C7A2D}"/>
                </a:ext>
              </a:extLst>
            </p:cNvPr>
            <p:cNvSpPr/>
            <p:nvPr/>
          </p:nvSpPr>
          <p:spPr>
            <a:xfrm>
              <a:off x="3680520" y="331080"/>
              <a:ext cx="5151549" cy="5151549"/>
            </a:xfrm>
            <a:prstGeom prst="ellipse">
              <a:avLst/>
            </a:prstGeom>
            <a:solidFill>
              <a:srgbClr val="F59C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1A34624-36F3-DC7A-D6AD-A493C0614800}"/>
                </a:ext>
              </a:extLst>
            </p:cNvPr>
            <p:cNvSpPr/>
            <p:nvPr/>
          </p:nvSpPr>
          <p:spPr>
            <a:xfrm>
              <a:off x="4335893" y="1351027"/>
              <a:ext cx="3898327" cy="3898327"/>
            </a:xfrm>
            <a:prstGeom prst="ellipse">
              <a:avLst/>
            </a:prstGeom>
            <a:solidFill>
              <a:srgbClr val="37A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FF69568-B9AE-656D-2E09-33C041168750}"/>
                </a:ext>
              </a:extLst>
            </p:cNvPr>
            <p:cNvSpPr/>
            <p:nvPr/>
          </p:nvSpPr>
          <p:spPr>
            <a:xfrm>
              <a:off x="4923843" y="2301025"/>
              <a:ext cx="2722426" cy="2722426"/>
            </a:xfrm>
            <a:prstGeom prst="ellipse">
              <a:avLst/>
            </a:prstGeom>
            <a:solidFill>
              <a:srgbClr val="F59C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ACE0270-51FF-91D6-B5A0-431FC07C5D0F}"/>
              </a:ext>
            </a:extLst>
          </p:cNvPr>
          <p:cNvCxnSpPr>
            <a:cxnSpLocks/>
          </p:cNvCxnSpPr>
          <p:nvPr/>
        </p:nvCxnSpPr>
        <p:spPr>
          <a:xfrm flipH="1" flipV="1">
            <a:off x="2498801" y="1123293"/>
            <a:ext cx="1936446" cy="368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051BF2-8FFB-8735-1696-AB30244BB3B0}"/>
              </a:ext>
            </a:extLst>
          </p:cNvPr>
          <p:cNvCxnSpPr/>
          <p:nvPr/>
        </p:nvCxnSpPr>
        <p:spPr>
          <a:xfrm flipH="1" flipV="1">
            <a:off x="1846894" y="3339032"/>
            <a:ext cx="3115980" cy="141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5E35AB4-3BFC-E342-42A4-742748618242}"/>
              </a:ext>
            </a:extLst>
          </p:cNvPr>
          <p:cNvCxnSpPr/>
          <p:nvPr/>
        </p:nvCxnSpPr>
        <p:spPr>
          <a:xfrm flipH="1" flipV="1">
            <a:off x="7961213" y="2357940"/>
            <a:ext cx="1936446" cy="368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D07B8FC3-43D0-0A2F-2393-959DD51F8199}"/>
              </a:ext>
            </a:extLst>
          </p:cNvPr>
          <p:cNvSpPr txBox="1"/>
          <p:nvPr/>
        </p:nvSpPr>
        <p:spPr>
          <a:xfrm>
            <a:off x="4887542" y="654690"/>
            <a:ext cx="27103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/>
              <a:t>The North East Mayoral Strategic Authority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8ECF49D-A1D7-11A5-CB69-CC99863548BC}"/>
              </a:ext>
            </a:extLst>
          </p:cNvPr>
          <p:cNvSpPr txBox="1"/>
          <p:nvPr/>
        </p:nvSpPr>
        <p:spPr>
          <a:xfrm>
            <a:off x="4590392" y="1720690"/>
            <a:ext cx="3377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/>
              <a:t>Regional and Local Infrastructure Organisations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081CD2-E782-C508-6251-DD340C83104C}"/>
              </a:ext>
            </a:extLst>
          </p:cNvPr>
          <p:cNvSpPr txBox="1"/>
          <p:nvPr/>
        </p:nvSpPr>
        <p:spPr>
          <a:xfrm>
            <a:off x="5420480" y="2655885"/>
            <a:ext cx="1717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/>
              <a:t>VCSE Sector Collaborators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7D3218C-1A32-17C3-EB56-2CB5FACCCF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13" y="3323"/>
            <a:ext cx="1213074" cy="105580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497CE199-7A24-9985-C601-FD0E8875D8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537" y="132562"/>
            <a:ext cx="837919" cy="87921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69A4575-8943-3741-0039-E9F5ACBD76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494" y="3649686"/>
            <a:ext cx="733429" cy="651937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AE7FEFFB-AC0A-E74C-E9C8-7281A79F0658}"/>
              </a:ext>
            </a:extLst>
          </p:cNvPr>
          <p:cNvSpPr txBox="1"/>
          <p:nvPr/>
        </p:nvSpPr>
        <p:spPr>
          <a:xfrm>
            <a:off x="833900" y="619277"/>
            <a:ext cx="30000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System leadership and formal power.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Regional strategy and investment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Align health, employment and skills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Convenes partners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DC65FCA-F99B-914A-8809-5E4CD1E4A7F3}"/>
              </a:ext>
            </a:extLst>
          </p:cNvPr>
          <p:cNvSpPr txBox="1"/>
          <p:nvPr/>
        </p:nvSpPr>
        <p:spPr>
          <a:xfrm>
            <a:off x="9152091" y="289788"/>
            <a:ext cx="249209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Interface, influencing and network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Amplify local voices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Gather and share sector intelligence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Strengthen collaboration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4F91C64-32D9-F64A-ABB4-3F4BD3B99E65}"/>
              </a:ext>
            </a:extLst>
          </p:cNvPr>
          <p:cNvSpPr txBox="1"/>
          <p:nvPr/>
        </p:nvSpPr>
        <p:spPr>
          <a:xfrm>
            <a:off x="6703" y="2864229"/>
            <a:ext cx="249209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Community trust and insight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Service delivery providers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Source of knowledge and community insight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Trusted connector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5374BA4-7402-6D94-DAB0-12797681CB4C}"/>
              </a:ext>
            </a:extLst>
          </p:cNvPr>
          <p:cNvSpPr/>
          <p:nvPr/>
        </p:nvSpPr>
        <p:spPr>
          <a:xfrm>
            <a:off x="5439119" y="3266205"/>
            <a:ext cx="1717350" cy="1717350"/>
          </a:xfrm>
          <a:prstGeom prst="ellipse">
            <a:avLst/>
          </a:prstGeom>
          <a:solidFill>
            <a:srgbClr val="37A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C480D0-EB10-8402-D1A2-1DF03AC4AFD2}"/>
              </a:ext>
            </a:extLst>
          </p:cNvPr>
          <p:cNvSpPr txBox="1"/>
          <p:nvPr/>
        </p:nvSpPr>
        <p:spPr>
          <a:xfrm>
            <a:off x="5439119" y="3679996"/>
            <a:ext cx="1717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/>
              <a:t>Communities at the heart of our region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DBD5D7-FE8E-27D2-63E5-7ABC40BD6AB3}"/>
              </a:ext>
            </a:extLst>
          </p:cNvPr>
          <p:cNvSpPr txBox="1"/>
          <p:nvPr/>
        </p:nvSpPr>
        <p:spPr>
          <a:xfrm>
            <a:off x="9406464" y="4052439"/>
            <a:ext cx="4318809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b="1"/>
              <a:t>The heart of the system</a:t>
            </a:r>
            <a:endParaRPr lang="en-US"/>
          </a:p>
          <a:p>
            <a:pPr marL="285750" indent="-285750">
              <a:buFont typeface="Arial"/>
              <a:buChar char="•"/>
            </a:pPr>
            <a:r>
              <a:rPr lang="en-US"/>
              <a:t>Community voice</a:t>
            </a:r>
          </a:p>
          <a:p>
            <a:pPr marL="285750" indent="-285750">
              <a:buFont typeface="Arial"/>
              <a:buChar char="•"/>
            </a:pPr>
            <a:r>
              <a:rPr lang="en-US"/>
              <a:t>Lived experience </a:t>
            </a:r>
          </a:p>
          <a:p>
            <a:pPr marL="285750" indent="-285750">
              <a:buFont typeface="Arial"/>
              <a:buChar char="•"/>
            </a:pPr>
            <a:r>
              <a:rPr lang="en-US"/>
              <a:t>Local intelligence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/>
          </a:p>
        </p:txBody>
      </p:sp>
      <p:pic>
        <p:nvPicPr>
          <p:cNvPr id="12" name="Graphic 11" descr="Home1 with solid fill">
            <a:extLst>
              <a:ext uri="{FF2B5EF4-FFF2-40B4-BE49-F238E27FC236}">
                <a16:creationId xmlns:a16="http://schemas.microsoft.com/office/drawing/2014/main" id="{11A939B3-489C-C327-C22C-DBA7D7879F4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11799" y="4284263"/>
            <a:ext cx="997906" cy="1008345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D1176B2-D489-E89F-97FA-0C0017A12611}"/>
              </a:ext>
            </a:extLst>
          </p:cNvPr>
          <p:cNvCxnSpPr>
            <a:cxnSpLocks/>
          </p:cNvCxnSpPr>
          <p:nvPr/>
        </p:nvCxnSpPr>
        <p:spPr>
          <a:xfrm flipH="1" flipV="1">
            <a:off x="7156468" y="4216358"/>
            <a:ext cx="2145213" cy="368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20D5C1CD-7D53-DD31-1021-50C7A16E783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492" y="6012478"/>
            <a:ext cx="2025445" cy="76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815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224B6-45B5-33F7-065E-A78B863F6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4C4D4E0-1B52-0A32-4921-DBFB3DF8E666}"/>
              </a:ext>
            </a:extLst>
          </p:cNvPr>
          <p:cNvSpPr>
            <a:spLocks noGrp="1"/>
          </p:cNvSpPr>
          <p:nvPr/>
        </p:nvSpPr>
        <p:spPr>
          <a:xfrm>
            <a:off x="495625" y="216843"/>
            <a:ext cx="9965897" cy="86813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F59C00"/>
                </a:solidFill>
                <a:effectLst/>
                <a:uLnTx/>
                <a:uFillTx/>
                <a:latin typeface="Montserrat"/>
                <a:cs typeface="Arial"/>
                <a:hlinkClick r:id="rId3"/>
              </a:rPr>
              <a:t>Phase Four: Theory of Change</a:t>
            </a:r>
            <a:endParaRPr kumimoji="0" lang="en-GB" sz="2800" b="1" i="0" u="none" strike="noStrike" kern="1200" cap="none" spc="0" normalizeH="0" baseline="0" noProof="0">
              <a:ln>
                <a:noFill/>
              </a:ln>
              <a:solidFill>
                <a:srgbClr val="F59C00"/>
              </a:solidFill>
              <a:effectLst/>
              <a:uLnTx/>
              <a:uFillTx/>
              <a:latin typeface="Montserrat"/>
              <a:cs typeface="Arial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54AC148-7A30-C87E-A6CA-52775F989063}"/>
              </a:ext>
            </a:extLst>
          </p:cNvPr>
          <p:cNvSpPr txBox="1">
            <a:spLocks/>
          </p:cNvSpPr>
          <p:nvPr/>
        </p:nvSpPr>
        <p:spPr>
          <a:xfrm>
            <a:off x="394499" y="1109631"/>
            <a:ext cx="10963311" cy="4351338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Purpose: </a:t>
            </a:r>
            <a:r>
              <a:rPr kumimoji="0" lang="en-GB" sz="1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Develop a shared roadmap showing how the recommended system reforms will contribute to reducing economic inactivity and improving health and employment outcomes across the North East.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  <p:pic>
        <p:nvPicPr>
          <p:cNvPr id="3" name="Picture 2" descr="A group of colorful objects&#10;&#10;AI-generated content may be incorrect.">
            <a:extLst>
              <a:ext uri="{FF2B5EF4-FFF2-40B4-BE49-F238E27FC236}">
                <a16:creationId xmlns:a16="http://schemas.microsoft.com/office/drawing/2014/main" id="{F9DB12F0-FCC9-4B61-ABB0-433564BBBD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987" y="117860"/>
            <a:ext cx="967117" cy="967117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78F0D39-A7A7-7357-67B7-C0993D7223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765320"/>
              </p:ext>
            </p:extLst>
          </p:nvPr>
        </p:nvGraphicFramePr>
        <p:xfrm>
          <a:off x="495624" y="1807197"/>
          <a:ext cx="10862184" cy="38058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8082">
                  <a:extLst>
                    <a:ext uri="{9D8B030D-6E8A-4147-A177-3AD203B41FA5}">
                      <a16:colId xmlns:a16="http://schemas.microsoft.com/office/drawing/2014/main" val="3512017029"/>
                    </a:ext>
                  </a:extLst>
                </a:gridCol>
                <a:gridCol w="3694923">
                  <a:extLst>
                    <a:ext uri="{9D8B030D-6E8A-4147-A177-3AD203B41FA5}">
                      <a16:colId xmlns:a16="http://schemas.microsoft.com/office/drawing/2014/main" val="2046112752"/>
                    </a:ext>
                  </a:extLst>
                </a:gridCol>
                <a:gridCol w="4369179">
                  <a:extLst>
                    <a:ext uri="{9D8B030D-6E8A-4147-A177-3AD203B41FA5}">
                      <a16:colId xmlns:a16="http://schemas.microsoft.com/office/drawing/2014/main" val="2895955790"/>
                    </a:ext>
                  </a:extLst>
                </a:gridCol>
              </a:tblGrid>
              <a:tr h="405984">
                <a:tc>
                  <a:txBody>
                    <a:bodyPr/>
                    <a:lstStyle/>
                    <a:p>
                      <a:pPr algn="ctr"/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If we…</a:t>
                      </a:r>
                    </a:p>
                  </a:txBody>
                  <a:tcPr>
                    <a:solidFill>
                      <a:srgbClr val="EC5F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We will create…</a:t>
                      </a:r>
                    </a:p>
                  </a:txBody>
                  <a:tcPr>
                    <a:solidFill>
                      <a:srgbClr val="37A9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Leading to…</a:t>
                      </a:r>
                    </a:p>
                  </a:txBody>
                  <a:tcPr>
                    <a:solidFill>
                      <a:srgbClr val="F59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739118"/>
                  </a:ext>
                </a:extLst>
              </a:tr>
              <a:tr h="646043">
                <a:tc>
                  <a:txBody>
                    <a:bodyPr/>
                    <a:lstStyle/>
                    <a:p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Strengthen system governance and design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Roles &amp; Responsibilities Framework embedded and governance structures established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Shared ownership, clearer roles and stronger cross-sector partnerships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21579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Create “No Wrong Door” pathways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Integrated, place-based pathways and coordinated referral systems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Better access, reduced fragmentation and improved resident experience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9612879"/>
                  </a:ext>
                </a:extLst>
              </a:tr>
              <a:tr h="655982">
                <a:tc>
                  <a:txBody>
                    <a:bodyPr/>
                    <a:lstStyle/>
                    <a:p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Work towards inclusive commissioning and design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Co-designed commissioning processes and more inclusive funding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 stronger, more diverse VCSE sector and improved reach into underserved communities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1206031"/>
                  </a:ext>
                </a:extLst>
              </a:tr>
              <a:tr h="655983">
                <a:tc>
                  <a:txBody>
                    <a:bodyPr/>
                    <a:lstStyle/>
                    <a:p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Invest in VCSE infrastructure and capacity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Stronger infrastructure and partnership mechanisms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Increased collaboration, organisational resilience and local coordination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7090253"/>
                  </a:ext>
                </a:extLst>
              </a:tr>
              <a:tr h="477078">
                <a:tc>
                  <a:txBody>
                    <a:bodyPr/>
                    <a:lstStyle/>
                    <a:p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Embed learning and accountability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Continuous learning, evaluation and feedback loops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Better decision-making, improved outcomes and sustained reductions in economic inactivity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8513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66EA68F-3136-B702-97D7-2CF664DBBC43}"/>
              </a:ext>
            </a:extLst>
          </p:cNvPr>
          <p:cNvSpPr txBox="1"/>
          <p:nvPr/>
        </p:nvSpPr>
        <p:spPr>
          <a:xfrm>
            <a:off x="495624" y="5748369"/>
            <a:ext cx="108621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Long-term impact:</a:t>
            </a:r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strengthened, insight-led regional system that reduces economic inactivity, improves health outcomes and supports inclusive growth.</a:t>
            </a:r>
          </a:p>
        </p:txBody>
      </p:sp>
    </p:spTree>
    <p:extLst>
      <p:ext uri="{BB962C8B-B14F-4D97-AF65-F5344CB8AC3E}">
        <p14:creationId xmlns:p14="http://schemas.microsoft.com/office/powerpoint/2010/main" val="2783107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C4235C-CA46-4225-BC22-70495B5A0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colorful objects&#10;&#10;AI-generated content may be incorrect.">
            <a:extLst>
              <a:ext uri="{FF2B5EF4-FFF2-40B4-BE49-F238E27FC236}">
                <a16:creationId xmlns:a16="http://schemas.microsoft.com/office/drawing/2014/main" id="{18A7C869-5F15-35DD-C379-3B5090C25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987" y="117860"/>
            <a:ext cx="967117" cy="96711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58F5D0D-EA7F-0822-26AD-C49ABBE78840}"/>
              </a:ext>
            </a:extLst>
          </p:cNvPr>
          <p:cNvSpPr>
            <a:spLocks noGrp="1"/>
          </p:cNvSpPr>
          <p:nvPr/>
        </p:nvSpPr>
        <p:spPr>
          <a:xfrm>
            <a:off x="495625" y="216843"/>
            <a:ext cx="9965897" cy="868134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F59C00"/>
                </a:solidFill>
                <a:effectLst/>
                <a:uLnTx/>
                <a:uFillTx/>
                <a:latin typeface="Montserrat"/>
                <a:cs typeface="Arial"/>
                <a:hlinkClick r:id="rId4"/>
              </a:rPr>
              <a:t>Phase Five: Evidence, Models and Recommendations</a:t>
            </a:r>
            <a:endParaRPr kumimoji="0" lang="en-GB" sz="2800" b="1" i="0" u="none" strike="noStrike" kern="1200" cap="none" spc="0" normalizeH="0" baseline="0" noProof="0">
              <a:ln>
                <a:noFill/>
              </a:ln>
              <a:solidFill>
                <a:srgbClr val="F59C00"/>
              </a:solidFill>
              <a:effectLst/>
              <a:uLnTx/>
              <a:uFillTx/>
              <a:latin typeface="Montserrat"/>
              <a:cs typeface="Arial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DCA8012-49D7-EA81-6D56-51EA8F6D714A}"/>
              </a:ext>
            </a:extLst>
          </p:cNvPr>
          <p:cNvSpPr txBox="1">
            <a:spLocks/>
          </p:cNvSpPr>
          <p:nvPr/>
        </p:nvSpPr>
        <p:spPr>
          <a:xfrm>
            <a:off x="403576" y="930727"/>
            <a:ext cx="10963311" cy="3263586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en-GB" sz="1800" b="1">
                <a:solidFill>
                  <a:prstClr val="black"/>
                </a:solidFill>
                <a:latin typeface="Calibri"/>
                <a:ea typeface="Calibri"/>
                <a:cs typeface="Calibri"/>
              </a:rPr>
              <a:t>Purpose: </a:t>
            </a:r>
            <a:r>
              <a:rPr lang="en-GB" sz="1800">
                <a:solidFill>
                  <a:prstClr val="black"/>
                </a:solidFill>
                <a:latin typeface="Calibri"/>
                <a:ea typeface="Calibri"/>
                <a:cs typeface="Calibri"/>
              </a:rPr>
              <a:t>Bring together the evidence from every phase of the research programme to </a:t>
            </a:r>
            <a:r>
              <a:rPr lang="en-GB" sz="1800"/>
              <a:t>identify the strategic priorities and practical tools needed to support long-term system reform.</a:t>
            </a:r>
            <a:endParaRPr kumimoji="0" lang="en-GB" sz="18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0" lvl="0" indent="0" algn="ctr">
              <a:buNone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Four priorities for implementation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DFDF1F1-DF6E-C96D-77BB-DDCFC97EF515}"/>
              </a:ext>
            </a:extLst>
          </p:cNvPr>
          <p:cNvGrpSpPr/>
          <p:nvPr/>
        </p:nvGrpSpPr>
        <p:grpSpPr>
          <a:xfrm>
            <a:off x="1901021" y="2099436"/>
            <a:ext cx="8389958" cy="4018962"/>
            <a:chOff x="495625" y="2562518"/>
            <a:chExt cx="11230990" cy="4018962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F4DD1F65-EC0E-FD36-698A-A15BD5501747}"/>
                </a:ext>
              </a:extLst>
            </p:cNvPr>
            <p:cNvSpPr/>
            <p:nvPr/>
          </p:nvSpPr>
          <p:spPr>
            <a:xfrm>
              <a:off x="495625" y="2562519"/>
              <a:ext cx="5600375" cy="2009481"/>
            </a:xfrm>
            <a:prstGeom prst="roundRect">
              <a:avLst/>
            </a:prstGeom>
            <a:solidFill>
              <a:srgbClr val="37A9E1"/>
            </a:solidFill>
            <a:ln>
              <a:solidFill>
                <a:srgbClr val="37A9E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/>
                <a:t>“No Wrong Door” pathways</a:t>
              </a:r>
            </a:p>
            <a:p>
              <a:pPr algn="ctr"/>
              <a:r>
                <a:rPr lang="en-GB"/>
                <a:t>Integrated access and navigation across employment, health and skills</a:t>
              </a: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85742275-06BD-911B-65E2-078E0B7EB167}"/>
                </a:ext>
              </a:extLst>
            </p:cNvPr>
            <p:cNvSpPr/>
            <p:nvPr/>
          </p:nvSpPr>
          <p:spPr>
            <a:xfrm>
              <a:off x="6111120" y="2562518"/>
              <a:ext cx="5600375" cy="2009481"/>
            </a:xfrm>
            <a:prstGeom prst="roundRect">
              <a:avLst/>
            </a:prstGeom>
            <a:solidFill>
              <a:srgbClr val="EE765E"/>
            </a:solidFill>
            <a:ln>
              <a:solidFill>
                <a:srgbClr val="EE765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/>
                <a:t>Commissioning and investment reform</a:t>
              </a:r>
            </a:p>
            <a:p>
              <a:pPr algn="ctr"/>
              <a:r>
                <a:rPr lang="en-GB"/>
                <a:t>More inclusive, transparent and proportionate commissioning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AB82BE42-515C-0CE4-EA1E-80E8FE25B698}"/>
                </a:ext>
              </a:extLst>
            </p:cNvPr>
            <p:cNvSpPr/>
            <p:nvPr/>
          </p:nvSpPr>
          <p:spPr>
            <a:xfrm>
              <a:off x="510745" y="4571999"/>
              <a:ext cx="5600375" cy="2009481"/>
            </a:xfrm>
            <a:prstGeom prst="roundRect">
              <a:avLst/>
            </a:prstGeom>
            <a:solidFill>
              <a:srgbClr val="F59C00"/>
            </a:solidFill>
            <a:ln>
              <a:solidFill>
                <a:srgbClr val="F59C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/>
                <a:t>Stronger VCSE infrastructure and capacity</a:t>
              </a:r>
            </a:p>
            <a:p>
              <a:pPr algn="ctr"/>
              <a:r>
                <a:rPr lang="en-GB"/>
                <a:t>Invest in coordination, organisational resilience and partnership working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153A936C-3CE1-625A-28BD-0D759C43129F}"/>
                </a:ext>
              </a:extLst>
            </p:cNvPr>
            <p:cNvSpPr/>
            <p:nvPr/>
          </p:nvSpPr>
          <p:spPr>
            <a:xfrm>
              <a:off x="6126240" y="4571998"/>
              <a:ext cx="5600375" cy="2009481"/>
            </a:xfrm>
            <a:prstGeom prst="roundRect">
              <a:avLst/>
            </a:prstGeom>
            <a:solidFill>
              <a:srgbClr val="7F5D9E"/>
            </a:solidFill>
            <a:ln>
              <a:solidFill>
                <a:srgbClr val="7F5D9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/>
                <a:t>Outcomes-focused accountability and continuous learning</a:t>
              </a:r>
            </a:p>
            <a:p>
              <a:pPr algn="ctr"/>
              <a:r>
                <a:rPr lang="en-GB"/>
                <a:t>Embed shared outcomes, continuous learning and evaluation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238EFE98-0CD1-6A43-8EE1-8DBD63F718CB}"/>
              </a:ext>
            </a:extLst>
          </p:cNvPr>
          <p:cNvSpPr txBox="1"/>
          <p:nvPr/>
        </p:nvSpPr>
        <p:spPr>
          <a:xfrm>
            <a:off x="444857" y="6203794"/>
            <a:ext cx="11302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Together, these four priorities provide a practical roadmap for translating evidence into long-term system reform.</a:t>
            </a:r>
          </a:p>
        </p:txBody>
      </p:sp>
    </p:spTree>
    <p:extLst>
      <p:ext uri="{BB962C8B-B14F-4D97-AF65-F5344CB8AC3E}">
        <p14:creationId xmlns:p14="http://schemas.microsoft.com/office/powerpoint/2010/main" val="26661828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2DC5F-D0DD-C7EB-59E9-E166FE295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811C3DA6-AA48-45EF-D5F9-46C5E44EDD07}"/>
              </a:ext>
            </a:extLst>
          </p:cNvPr>
          <p:cNvSpPr>
            <a:spLocks noGrp="1"/>
          </p:cNvSpPr>
          <p:nvPr/>
        </p:nvSpPr>
        <p:spPr>
          <a:xfrm>
            <a:off x="495626" y="216843"/>
            <a:ext cx="10198878" cy="86813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F59C00"/>
                </a:solidFill>
                <a:effectLst/>
                <a:uLnTx/>
                <a:uFillTx/>
                <a:latin typeface="Montserrat"/>
                <a:cs typeface="Arial"/>
                <a:hlinkClick r:id="rId3"/>
              </a:rPr>
              <a:t>Phase </a:t>
            </a:r>
            <a:r>
              <a:rPr lang="en-GB" sz="3200" b="1">
                <a:solidFill>
                  <a:srgbClr val="F59C00"/>
                </a:solidFill>
                <a:latin typeface="Montserrat"/>
                <a:cs typeface="Arial"/>
                <a:hlinkClick r:id="rId3"/>
              </a:rPr>
              <a:t>Five</a:t>
            </a: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F59C00"/>
                </a:solidFill>
                <a:effectLst/>
                <a:uLnTx/>
                <a:uFillTx/>
                <a:latin typeface="Montserrat"/>
                <a:cs typeface="Arial"/>
                <a:hlinkClick r:id="rId3"/>
              </a:rPr>
              <a:t>: </a:t>
            </a:r>
            <a:r>
              <a:rPr lang="en-GB" sz="3200" b="1">
                <a:solidFill>
                  <a:srgbClr val="F59C00"/>
                </a:solidFill>
                <a:latin typeface="Montserrat"/>
                <a:cs typeface="Arial"/>
                <a:hlinkClick r:id="rId3"/>
              </a:rPr>
              <a:t>Practice Change Toolkit</a:t>
            </a:r>
            <a:endParaRPr kumimoji="0" lang="en-GB" sz="2800" b="1" i="0" u="none" strike="noStrike" kern="1200" cap="none" spc="0" normalizeH="0" baseline="0" noProof="0">
              <a:ln>
                <a:noFill/>
              </a:ln>
              <a:solidFill>
                <a:srgbClr val="F59C00"/>
              </a:solidFill>
              <a:effectLst/>
              <a:uLnTx/>
              <a:uFillTx/>
              <a:latin typeface="Montserrat"/>
              <a:cs typeface="Arial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65E314A-FB89-EF8F-AB32-A98E38A1E615}"/>
              </a:ext>
            </a:extLst>
          </p:cNvPr>
          <p:cNvSpPr txBox="1">
            <a:spLocks/>
          </p:cNvSpPr>
          <p:nvPr/>
        </p:nvSpPr>
        <p:spPr>
          <a:xfrm>
            <a:off x="394500" y="1109630"/>
            <a:ext cx="8425036" cy="5345599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Purpose: </a:t>
            </a:r>
            <a:r>
              <a:rPr kumimoji="0" lang="en-GB" sz="1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Translate the research findings into practical tools that support implementation across policy, commissioning and partnership working.</a:t>
            </a:r>
            <a:endParaRPr lang="en-GB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  <a:defRPr/>
            </a:pPr>
            <a:r>
              <a:rPr lang="en-GB" sz="180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GB" sz="1800" b="1">
                <a:solidFill>
                  <a:srgbClr val="EC5F7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Practice Change Toolkit </a:t>
            </a:r>
            <a:r>
              <a:rPr lang="en-GB" sz="180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includes:</a:t>
            </a:r>
            <a:endParaRPr lang="en-GB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chemeClr val="tx1"/>
              </a:buClr>
              <a:defRPr/>
            </a:pPr>
            <a:r>
              <a:rPr lang="en-GB" sz="1800" b="1">
                <a:solidFill>
                  <a:srgbClr val="37A9E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Partnership Maturity Framework: </a:t>
            </a:r>
            <a:r>
              <a:rPr lang="en-GB" sz="180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Supports the North East Mayoral Strategic Authority and the VCSE sector to assess, strengthen and continuously improve partnership working.</a:t>
            </a:r>
          </a:p>
          <a:p>
            <a:pPr>
              <a:buClr>
                <a:schemeClr val="tx1"/>
              </a:buClr>
              <a:defRPr/>
            </a:pPr>
            <a:r>
              <a:rPr lang="en-GB" sz="1800" b="1">
                <a:solidFill>
                  <a:srgbClr val="F59C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Programme Design Checklist: </a:t>
            </a:r>
            <a:r>
              <a:rPr lang="en-GB" sz="180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Supports inclusive programme design from the earliest stages.</a:t>
            </a:r>
          </a:p>
          <a:p>
            <a:pPr>
              <a:buClr>
                <a:schemeClr val="tx1"/>
              </a:buClr>
              <a:defRPr/>
            </a:pPr>
            <a:r>
              <a:rPr lang="en-GB" sz="1800" b="1">
                <a:solidFill>
                  <a:srgbClr val="EE765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VCSE Engagement Self-Assessment Tool: </a:t>
            </a: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Helps commissioners and partners assess and strengthen VCSE engagement.</a:t>
            </a:r>
          </a:p>
          <a:p>
            <a:pPr>
              <a:buClr>
                <a:schemeClr val="tx1"/>
              </a:buClr>
              <a:defRPr/>
            </a:pPr>
            <a:r>
              <a:rPr lang="en-GB" sz="1800" b="1">
                <a:solidFill>
                  <a:srgbClr val="7F5D9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Good Looks Like in Practice:</a:t>
            </a:r>
            <a:r>
              <a:rPr lang="en-GB" sz="1800">
                <a:solidFill>
                  <a:srgbClr val="7F5D9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Helps partners understand how these tools can be applied in practice and where they are already being used effectively.</a:t>
            </a:r>
          </a:p>
          <a:p>
            <a:pPr marL="0" indent="0">
              <a:buClr>
                <a:schemeClr val="tx1"/>
              </a:buClr>
              <a:buNone/>
              <a:defRPr/>
            </a:pPr>
            <a:endParaRPr lang="en-GB" sz="1800" b="1">
              <a:solidFill>
                <a:srgbClr val="37A9E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Clr>
                <a:schemeClr val="tx1"/>
              </a:buClr>
              <a:buNone/>
              <a:defRPr/>
            </a:pP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toolkit is designed to support system and programme development at multiple stages. </a:t>
            </a:r>
          </a:p>
          <a:p>
            <a:pPr marL="0" indent="0">
              <a:buClr>
                <a:schemeClr val="tx1"/>
              </a:buClr>
              <a:buNone/>
              <a:defRPr/>
            </a:pP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is not a linear process, but an iterative cycle, where learning continuously informs and improves practice over time.</a:t>
            </a:r>
          </a:p>
        </p:txBody>
      </p:sp>
      <p:pic>
        <p:nvPicPr>
          <p:cNvPr id="11" name="Picture 10" descr="A group of colorful objects&#10;&#10;AI-generated content may be incorrect.">
            <a:extLst>
              <a:ext uri="{FF2B5EF4-FFF2-40B4-BE49-F238E27FC236}">
                <a16:creationId xmlns:a16="http://schemas.microsoft.com/office/drawing/2014/main" id="{B9951578-A3ED-B9B1-F2AB-A78FCFFE01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987" y="117860"/>
            <a:ext cx="967117" cy="9671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E197F67-F51F-4E64-862F-FB09D09ECC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2" t="-626" r="28944" b="626"/>
          <a:stretch>
            <a:fillRect/>
          </a:stretch>
        </p:blipFill>
        <p:spPr bwMode="auto">
          <a:xfrm>
            <a:off x="8895274" y="2166182"/>
            <a:ext cx="2902227" cy="32324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61156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234FBE-9A1C-4915-D134-83D68D6E5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62D55C01-600A-DEA0-2ED1-8BB0757A6974}"/>
              </a:ext>
            </a:extLst>
          </p:cNvPr>
          <p:cNvSpPr>
            <a:spLocks noGrp="1"/>
          </p:cNvSpPr>
          <p:nvPr/>
        </p:nvSpPr>
        <p:spPr>
          <a:xfrm>
            <a:off x="495626" y="216843"/>
            <a:ext cx="7406640" cy="86813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F59C00"/>
                </a:solidFill>
                <a:effectLst/>
                <a:uLnTx/>
                <a:uFillTx/>
                <a:latin typeface="Montserrat"/>
                <a:cs typeface="Arial"/>
              </a:rPr>
              <a:t>Delivering System Reform </a:t>
            </a:r>
            <a:endParaRPr kumimoji="0" lang="en-GB" sz="2800" b="1" i="0" u="none" strike="noStrike" kern="1200" cap="none" spc="0" normalizeH="0" baseline="0" noProof="0">
              <a:ln>
                <a:noFill/>
              </a:ln>
              <a:solidFill>
                <a:srgbClr val="F59C00"/>
              </a:solidFill>
              <a:effectLst/>
              <a:uLnTx/>
              <a:uFillTx/>
              <a:latin typeface="Montserrat"/>
              <a:cs typeface="Arial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5117513-BE0F-ADB3-476F-6709B22B57F3}"/>
              </a:ext>
            </a:extLst>
          </p:cNvPr>
          <p:cNvSpPr txBox="1">
            <a:spLocks/>
          </p:cNvSpPr>
          <p:nvPr/>
        </p:nvSpPr>
        <p:spPr>
          <a:xfrm>
            <a:off x="394499" y="1109631"/>
            <a:ext cx="10963311" cy="4351338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While economic inactivity is experienced locally, many of the structural barriers affecting VCSE-led employment support are shaped by national funding, commissioning and policy. Regional leadership can improve how the system works, while national reform is needed to address the root causes.</a:t>
            </a:r>
          </a:p>
        </p:txBody>
      </p:sp>
      <p:pic>
        <p:nvPicPr>
          <p:cNvPr id="7" name="Picture 6" descr="A group of colorful objects&#10;&#10;AI-generated content may be incorrect.">
            <a:extLst>
              <a:ext uri="{FF2B5EF4-FFF2-40B4-BE49-F238E27FC236}">
                <a16:creationId xmlns:a16="http://schemas.microsoft.com/office/drawing/2014/main" id="{BE5229F1-FBC2-4791-4FE6-C0F9C307E0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987" y="117860"/>
            <a:ext cx="967117" cy="96711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8709BA4-EBF4-EC9D-BE71-2093D96057EC}"/>
              </a:ext>
            </a:extLst>
          </p:cNvPr>
          <p:cNvGrpSpPr/>
          <p:nvPr/>
        </p:nvGrpSpPr>
        <p:grpSpPr>
          <a:xfrm>
            <a:off x="834190" y="2187603"/>
            <a:ext cx="9967122" cy="3273366"/>
            <a:chOff x="834190" y="2212258"/>
            <a:chExt cx="9967122" cy="327336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F3B2375A-5E80-8F5A-8716-4460E9709038}"/>
                </a:ext>
              </a:extLst>
            </p:cNvPr>
            <p:cNvSpPr/>
            <p:nvPr/>
          </p:nvSpPr>
          <p:spPr>
            <a:xfrm>
              <a:off x="834190" y="2212258"/>
              <a:ext cx="4705312" cy="3273366"/>
            </a:xfrm>
            <a:prstGeom prst="roundRect">
              <a:avLst/>
            </a:prstGeom>
            <a:solidFill>
              <a:srgbClr val="EC5F78"/>
            </a:solidFill>
            <a:ln>
              <a:solidFill>
                <a:srgbClr val="EC5F7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North East Mayoral Strategic Authority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80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“No Wrong Door” </a:t>
              </a:r>
              <a:r>
                <a:rPr lang="en-GB">
                  <a:solidFill>
                    <a:prstClr val="white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pathways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80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Inc</a:t>
              </a:r>
              <a:r>
                <a:rPr lang="en-GB" err="1">
                  <a:solidFill>
                    <a:prstClr val="white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lusive</a:t>
              </a:r>
              <a:r>
                <a:rPr lang="en-GB">
                  <a:solidFill>
                    <a:prstClr val="white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commissioning and investment approaches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80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Strengthen VCSE partnerships 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>
                  <a:solidFill>
                    <a:prstClr val="white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Invest in VCSE infrastructure, collaboration and capacity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80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Embed place-based approaches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80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Use evidence and learning to influence future regional and national policy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GB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27776793-A206-9A3F-9F8D-4F1E6EE704D3}"/>
                </a:ext>
              </a:extLst>
            </p:cNvPr>
            <p:cNvSpPr/>
            <p:nvPr/>
          </p:nvSpPr>
          <p:spPr>
            <a:xfrm>
              <a:off x="6096000" y="2212258"/>
              <a:ext cx="4705312" cy="3273366"/>
            </a:xfrm>
            <a:prstGeom prst="roundRect">
              <a:avLst/>
            </a:prstGeom>
            <a:solidFill>
              <a:srgbClr val="7F5D9E"/>
            </a:solidFill>
            <a:ln>
              <a:solidFill>
                <a:srgbClr val="7F5D9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GB" b="1">
                  <a:solidFill>
                    <a:prstClr val="white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National Government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  <a:defRPr/>
              </a:pPr>
              <a:r>
                <a:rPr lang="en-GB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Enable longer-term, sustainable funding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  <a:defRPr/>
              </a:pPr>
              <a:r>
                <a:rPr lang="en-GB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Commissioning and procurement reform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  <a:defRPr/>
              </a:pPr>
              <a:r>
                <a:rPr lang="en-GB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Reduce disproportionate compliance burden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  <a:defRPr/>
              </a:pPr>
              <a:r>
                <a:rPr lang="en-GB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Support more equitable funding and commissioning relationships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  <a:defRPr/>
              </a:pPr>
              <a:r>
                <a:rPr lang="en-GB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Enable regional innovation to inform national policy</a:t>
              </a:r>
            </a:p>
            <a:p>
              <a:pPr marL="285750" lvl="0" indent="-285750" algn="ctr">
                <a:buFont typeface="Arial" panose="020B0604020202020204" pitchFamily="34" charset="0"/>
                <a:buChar char="•"/>
                <a:defRPr/>
              </a:pPr>
              <a:endParaRPr kumimoji="0" lang="en-GB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BB7D2E6-552C-4C2B-3C3D-D9C7CD3E48E0}"/>
              </a:ext>
            </a:extLst>
          </p:cNvPr>
          <p:cNvSpPr txBox="1"/>
          <p:nvPr/>
        </p:nvSpPr>
        <p:spPr>
          <a:xfrm>
            <a:off x="495626" y="5717827"/>
            <a:ext cx="1096331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Trailblazer presents a significant opportunity for the North East Mayoral Strategic Authority to demonstrate regional leadership, strengthening the regional system while contributing evidence and learning to national policy and future reform.</a:t>
            </a:r>
          </a:p>
        </p:txBody>
      </p:sp>
    </p:spTree>
    <p:extLst>
      <p:ext uri="{BB962C8B-B14F-4D97-AF65-F5344CB8AC3E}">
        <p14:creationId xmlns:p14="http://schemas.microsoft.com/office/powerpoint/2010/main" val="2020887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E23ED-FE04-D607-D3EE-3B6A010CA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F7D0F8C7-6B48-8BC5-9990-8B4C14E471DD}"/>
              </a:ext>
            </a:extLst>
          </p:cNvPr>
          <p:cNvSpPr>
            <a:spLocks noGrp="1"/>
          </p:cNvSpPr>
          <p:nvPr/>
        </p:nvSpPr>
        <p:spPr>
          <a:xfrm>
            <a:off x="495626" y="216843"/>
            <a:ext cx="7406640" cy="86813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F59C00"/>
                </a:solidFill>
                <a:effectLst/>
                <a:uLnTx/>
                <a:uFillTx/>
                <a:latin typeface="Montserrat"/>
                <a:cs typeface="Arial"/>
              </a:rPr>
              <a:t>Project Scope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BF68C0-DEF2-0CF9-8F35-F7D86774B3AA}"/>
              </a:ext>
            </a:extLst>
          </p:cNvPr>
          <p:cNvSpPr txBox="1">
            <a:spLocks/>
          </p:cNvSpPr>
          <p:nvPr/>
        </p:nvSpPr>
        <p:spPr>
          <a:xfrm>
            <a:off x="394499" y="1109631"/>
            <a:ext cx="10963311" cy="4351338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 a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37A9E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robust evidence base and practical framework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strengthen the role of the Voluntary, Community and Social Enterprise (VCSE) sector within the North East Mayoral Strategic Authority's approach to tackling economic inactivity,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F59C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improving collaboration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across work, health and skills, and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EE765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informing future commissioning and system reform.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research engaged with the North East </a:t>
            </a:r>
            <a:r>
              <a:rPr lang="en-GB" sz="18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Mayoral Strategic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Authority, Local Authority Employment Leads, Local Infrastructure Organisations (LIOs), and VCSE organisations across the region through mapping, interviews, workshops, surveys and network discussions.</a:t>
            </a: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Objectives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Map VCSE employment, health and skills provision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across the region </a:t>
            </a: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Understand the VCSE sector's unique contribution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tackling economic inactivity </a:t>
            </a: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Identify barriers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preventing greater system integration </a:t>
            </a: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 practical tools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strengthen partnership working </a:t>
            </a: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Produce evidence-informed recommendations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future policy, commissioning and delivery</a:t>
            </a: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 descr="A group of colorful objects&#10;&#10;AI-generated content may be incorrect.">
            <a:extLst>
              <a:ext uri="{FF2B5EF4-FFF2-40B4-BE49-F238E27FC236}">
                <a16:creationId xmlns:a16="http://schemas.microsoft.com/office/drawing/2014/main" id="{833E698E-E207-5AD8-F590-4001699E7D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987" y="117860"/>
            <a:ext cx="967117" cy="9671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6CF4249-97E1-8F93-3D3D-22EF5E1CFE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10379" y="3546988"/>
            <a:ext cx="3506629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6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28C55-6CAA-CDA0-4C38-E0D731760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1FB77FD-985C-3FB4-3DBB-6E2943F79C70}"/>
              </a:ext>
            </a:extLst>
          </p:cNvPr>
          <p:cNvSpPr>
            <a:spLocks noGrp="1"/>
          </p:cNvSpPr>
          <p:nvPr/>
        </p:nvSpPr>
        <p:spPr>
          <a:xfrm>
            <a:off x="495625" y="266547"/>
            <a:ext cx="7406640" cy="86813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lnSpc>
                <a:spcPct val="170000"/>
              </a:lnSpc>
            </a:pPr>
            <a:r>
              <a:rPr lang="en-GB" sz="3600" b="1">
                <a:solidFill>
                  <a:srgbClr val="F59C00"/>
                </a:solidFill>
                <a:latin typeface="Montserrat" pitchFamily="2" charset="0"/>
              </a:rPr>
              <a:t>Research Programme </a:t>
            </a:r>
            <a:endParaRPr lang="en-GB" sz="3200" b="1">
              <a:solidFill>
                <a:srgbClr val="F59C00"/>
              </a:solidFill>
              <a:latin typeface="Montserrat" pitchFamily="2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9D5F9C5-3365-7BBB-0813-BCE9300FB4D1}"/>
              </a:ext>
            </a:extLst>
          </p:cNvPr>
          <p:cNvSpPr txBox="1">
            <a:spLocks/>
          </p:cNvSpPr>
          <p:nvPr/>
        </p:nvSpPr>
        <p:spPr>
          <a:xfrm>
            <a:off x="495625" y="1134681"/>
            <a:ext cx="10862185" cy="4351338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sequential programme of research, engagement and co-design that informed practical recommendations for system reform:</a:t>
            </a:r>
          </a:p>
          <a:p>
            <a:r>
              <a:rPr lang="en-GB" sz="2000">
                <a:solidFill>
                  <a:srgbClr val="37A9E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Phase One: Mapping Existing Provision</a:t>
            </a:r>
          </a:p>
          <a:p>
            <a:r>
              <a:rPr lang="en-GB" sz="2000">
                <a:solidFill>
                  <a:srgbClr val="F59C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Phase Two: Stakeholder Engagement Summary</a:t>
            </a:r>
          </a:p>
          <a:p>
            <a:r>
              <a:rPr lang="en-GB" sz="2000">
                <a:solidFill>
                  <a:srgbClr val="EC5F7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Phase Three: Challenge Analysis</a:t>
            </a:r>
          </a:p>
          <a:p>
            <a:r>
              <a:rPr lang="en-GB" sz="2000">
                <a:solidFill>
                  <a:srgbClr val="7F5D9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Phase Four: Roles and Responsibilities Framework &amp; Theory of Change</a:t>
            </a:r>
          </a:p>
          <a:p>
            <a:r>
              <a:rPr lang="en-GB" sz="2000">
                <a:solidFill>
                  <a:srgbClr val="37A9E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Phase Five: Practice Change Toolkit</a:t>
            </a:r>
          </a:p>
        </p:txBody>
      </p:sp>
      <p:pic>
        <p:nvPicPr>
          <p:cNvPr id="4" name="Picture 3" descr="A group of colorful objects&#10;&#10;AI-generated content may be incorrect.">
            <a:extLst>
              <a:ext uri="{FF2B5EF4-FFF2-40B4-BE49-F238E27FC236}">
                <a16:creationId xmlns:a16="http://schemas.microsoft.com/office/drawing/2014/main" id="{C298D647-85DA-96CF-5365-10AB250197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987" y="117860"/>
            <a:ext cx="967117" cy="967117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D57AB27-F3AD-4145-363B-C745588AA396}"/>
              </a:ext>
            </a:extLst>
          </p:cNvPr>
          <p:cNvGrpSpPr/>
          <p:nvPr/>
        </p:nvGrpSpPr>
        <p:grpSpPr>
          <a:xfrm>
            <a:off x="898277" y="4015496"/>
            <a:ext cx="10056879" cy="2212598"/>
            <a:chOff x="883545" y="4221973"/>
            <a:chExt cx="10056879" cy="2212598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9695EC0-00D8-E4BE-A70A-856D54FCE3E0}"/>
                </a:ext>
              </a:extLst>
            </p:cNvPr>
            <p:cNvSpPr/>
            <p:nvPr/>
          </p:nvSpPr>
          <p:spPr>
            <a:xfrm>
              <a:off x="4982056" y="4221973"/>
              <a:ext cx="1885438" cy="2212598"/>
            </a:xfrm>
            <a:prstGeom prst="roundRect">
              <a:avLst/>
            </a:prstGeom>
            <a:solidFill>
              <a:srgbClr val="EE765E"/>
            </a:solidFill>
            <a:ln>
              <a:solidFill>
                <a:srgbClr val="EE765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ANALYSE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GB" b="1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Challenge analysis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9A7E3E9-05D6-A583-FBFD-9AA0B4EE3369}"/>
                </a:ext>
              </a:extLst>
            </p:cNvPr>
            <p:cNvSpPr/>
            <p:nvPr/>
          </p:nvSpPr>
          <p:spPr>
            <a:xfrm>
              <a:off x="7056892" y="4221973"/>
              <a:ext cx="1847067" cy="2212598"/>
            </a:xfrm>
            <a:prstGeom prst="roundRect">
              <a:avLst/>
            </a:prstGeom>
            <a:solidFill>
              <a:srgbClr val="F59C00"/>
            </a:solidFill>
            <a:ln>
              <a:solidFill>
                <a:srgbClr val="F59C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CO-DESIGN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GB" b="1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>
                  <a:solidFill>
                    <a:prstClr val="white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Roles and Responsibilities Framework &amp; Theory of Change</a:t>
              </a:r>
              <a:endParaRPr kumimoji="0" lang="en-GB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22DEB0B-0FA3-AB1B-B6ED-5A6B4BC1BF1C}"/>
                </a:ext>
              </a:extLst>
            </p:cNvPr>
            <p:cNvSpPr/>
            <p:nvPr/>
          </p:nvSpPr>
          <p:spPr>
            <a:xfrm>
              <a:off x="883545" y="4221973"/>
              <a:ext cx="1847067" cy="2212598"/>
            </a:xfrm>
            <a:prstGeom prst="roundRect">
              <a:avLst/>
            </a:prstGeom>
            <a:solidFill>
              <a:srgbClr val="F59C00"/>
            </a:solidFill>
            <a:ln>
              <a:solidFill>
                <a:srgbClr val="F59C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b="1">
                  <a:solidFill>
                    <a:prstClr val="white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MAP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Existing provision</a:t>
              </a: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DA33ECB7-0E8C-D5AE-0A73-8A27ACBDBE25}"/>
                </a:ext>
              </a:extLst>
            </p:cNvPr>
            <p:cNvSpPr/>
            <p:nvPr/>
          </p:nvSpPr>
          <p:spPr>
            <a:xfrm>
              <a:off x="2920010" y="4221973"/>
              <a:ext cx="1872648" cy="2212598"/>
            </a:xfrm>
            <a:prstGeom prst="roundRect">
              <a:avLst/>
            </a:prstGeom>
            <a:solidFill>
              <a:srgbClr val="37A9E1"/>
            </a:solidFill>
            <a:ln>
              <a:solidFill>
                <a:srgbClr val="37A9E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ENGAGE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GB" b="1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>
                  <a:solidFill>
                    <a:prstClr val="white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Stakeholder engagement</a:t>
              </a:r>
              <a:endParaRPr kumimoji="0" lang="en-GB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F6736CC-D673-DC3A-D903-CF12957F94EE}"/>
                </a:ext>
              </a:extLst>
            </p:cNvPr>
            <p:cNvSpPr/>
            <p:nvPr/>
          </p:nvSpPr>
          <p:spPr>
            <a:xfrm>
              <a:off x="9093357" y="4221973"/>
              <a:ext cx="1847067" cy="2212598"/>
            </a:xfrm>
            <a:prstGeom prst="roundRect">
              <a:avLst/>
            </a:prstGeom>
            <a:solidFill>
              <a:srgbClr val="37A9E1"/>
            </a:solidFill>
            <a:ln>
              <a:solidFill>
                <a:srgbClr val="37A9E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b="1">
                  <a:solidFill>
                    <a:prstClr val="white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IMPLEMENT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>
                  <a:solidFill>
                    <a:prstClr val="white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Practice Change Toolkit</a:t>
              </a:r>
              <a:endParaRPr kumimoji="0" lang="en-GB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6395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A08179-3677-DE96-43A3-A7FCE63E80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84FE31F-98B6-4B8C-0F21-7F2F8E86FB6C}"/>
              </a:ext>
            </a:extLst>
          </p:cNvPr>
          <p:cNvSpPr>
            <a:spLocks noGrp="1"/>
          </p:cNvSpPr>
          <p:nvPr/>
        </p:nvSpPr>
        <p:spPr>
          <a:xfrm>
            <a:off x="495626" y="216843"/>
            <a:ext cx="7406640" cy="86813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F59C00"/>
                </a:solidFill>
                <a:effectLst/>
                <a:uLnTx/>
                <a:uFillTx/>
                <a:latin typeface="Montserrat" pitchFamily="2" charset="0"/>
                <a:cs typeface="Arial" charset="0"/>
              </a:rPr>
              <a:t>Project Methodology*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4B06660-C185-6B0F-FE91-48E0CD04B2D6}"/>
              </a:ext>
            </a:extLst>
          </p:cNvPr>
          <p:cNvSpPr/>
          <p:nvPr/>
        </p:nvSpPr>
        <p:spPr>
          <a:xfrm>
            <a:off x="334730" y="1246315"/>
            <a:ext cx="2206690" cy="2206690"/>
          </a:xfrm>
          <a:prstGeom prst="ellipse">
            <a:avLst/>
          </a:prstGeom>
          <a:solidFill>
            <a:srgbClr val="F59C00"/>
          </a:solidFill>
          <a:ln>
            <a:solidFill>
              <a:srgbClr val="F59C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120 VCSE Employment Providers mapped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1/3 supporting young people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405C9F-D4D3-06F2-E3CE-F8172E88935F}"/>
              </a:ext>
            </a:extLst>
          </p:cNvPr>
          <p:cNvSpPr/>
          <p:nvPr/>
        </p:nvSpPr>
        <p:spPr>
          <a:xfrm>
            <a:off x="2646044" y="1246315"/>
            <a:ext cx="2206690" cy="2206690"/>
          </a:xfrm>
          <a:prstGeom prst="ellipse">
            <a:avLst/>
          </a:prstGeom>
          <a:solidFill>
            <a:srgbClr val="37A9E1"/>
          </a:solidFill>
          <a:ln>
            <a:solidFill>
              <a:srgbClr val="37A9E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24 VCSEs Engaged via Workshops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plus 23 survey responses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134A433-54E5-FC43-0475-2B32FDFFECBA}"/>
              </a:ext>
            </a:extLst>
          </p:cNvPr>
          <p:cNvSpPr/>
          <p:nvPr/>
        </p:nvSpPr>
        <p:spPr>
          <a:xfrm>
            <a:off x="334730" y="3540634"/>
            <a:ext cx="2206690" cy="2206690"/>
          </a:xfrm>
          <a:prstGeom prst="ellipse">
            <a:avLst/>
          </a:prstGeom>
          <a:solidFill>
            <a:srgbClr val="EE765E"/>
          </a:solidFill>
          <a:ln>
            <a:solidFill>
              <a:srgbClr val="EE76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22 One-to-One Stakeholder Meetings held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CF85AB3-C251-C1D5-59A7-0639CEDE5CD2}"/>
              </a:ext>
            </a:extLst>
          </p:cNvPr>
          <p:cNvSpPr/>
          <p:nvPr/>
        </p:nvSpPr>
        <p:spPr>
          <a:xfrm>
            <a:off x="2646044" y="3540634"/>
            <a:ext cx="2206690" cy="2206690"/>
          </a:xfrm>
          <a:prstGeom prst="ellipse">
            <a:avLst/>
          </a:prstGeom>
          <a:solidFill>
            <a:srgbClr val="7F5D9E"/>
          </a:solidFill>
          <a:ln>
            <a:solidFill>
              <a:srgbClr val="7F5D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33 Network Members + 6 North East MSA Reps validated the Framework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A712E9-2037-9AB0-86E0-6D83D721CD3B}"/>
              </a:ext>
            </a:extLst>
          </p:cNvPr>
          <p:cNvSpPr txBox="1"/>
          <p:nvPr/>
        </p:nvSpPr>
        <p:spPr>
          <a:xfrm>
            <a:off x="4957358" y="1084977"/>
            <a:ext cx="633349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comprehensive desk-based mapping exercise identified and analysed VCSE organisations delivering dedicated employment support.</a:t>
            </a:r>
          </a:p>
          <a:p>
            <a:pPr marL="285750" marR="0" lvl="0" indent="-28575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Stakeholder engagement was undertaken through the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F59C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North East Skills, Inclusion, and Employment Network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one-to-one meetings, thematic workshops and a supplementary online survey.</a:t>
            </a:r>
          </a:p>
          <a:p>
            <a:pPr marL="285750" marR="0" lvl="0" indent="-28575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Findings were validated through a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37A9E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Temperature Check exercise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colleagues,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EE765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strengthening the evidence base and emerging conclusions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EE765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marR="0" lvl="0" indent="-28575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37A9E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Consultation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with the North East MSA and VCSE sector representatives shaped and refined the roles and responsibilities framework, ensuring it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7F5D9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reflected shared experience, perspectives and future ambitions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7F5D9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marR="0" lvl="0" indent="-28575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fontAlgn="t">
              <a:defRPr/>
            </a:pPr>
            <a:r>
              <a:rPr lang="en-GB" b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Together, these phases provide a robust evidence base, bringing together mapping, stakeholder insight and system analysis to inform the final recommendations.</a:t>
            </a:r>
          </a:p>
        </p:txBody>
      </p:sp>
      <p:pic>
        <p:nvPicPr>
          <p:cNvPr id="15" name="Picture 14" descr="A group of colorful objects&#10;&#10;AI-generated content may be incorrect.">
            <a:extLst>
              <a:ext uri="{FF2B5EF4-FFF2-40B4-BE49-F238E27FC236}">
                <a16:creationId xmlns:a16="http://schemas.microsoft.com/office/drawing/2014/main" id="{DEA4B4C7-95E5-D819-A63C-2D3A8B3DC3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987" y="117860"/>
            <a:ext cx="967117" cy="96711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161811-79AB-068F-4DCB-333853200532}"/>
              </a:ext>
            </a:extLst>
          </p:cNvPr>
          <p:cNvSpPr txBox="1"/>
          <p:nvPr/>
        </p:nvSpPr>
        <p:spPr>
          <a:xfrm>
            <a:off x="0" y="6503696"/>
            <a:ext cx="12191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*Detailed methodology for each phase of work can be found in the accompanying document/report produced</a:t>
            </a:r>
          </a:p>
        </p:txBody>
      </p:sp>
    </p:spTree>
    <p:extLst>
      <p:ext uri="{BB962C8B-B14F-4D97-AF65-F5344CB8AC3E}">
        <p14:creationId xmlns:p14="http://schemas.microsoft.com/office/powerpoint/2010/main" val="2050013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09C600-3E8F-5A34-5962-9CD628C4BA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E3FC434-3926-2463-165C-1990E8E57A5F}"/>
              </a:ext>
            </a:extLst>
          </p:cNvPr>
          <p:cNvSpPr>
            <a:spLocks noGrp="1"/>
          </p:cNvSpPr>
          <p:nvPr/>
        </p:nvSpPr>
        <p:spPr>
          <a:xfrm>
            <a:off x="495626" y="216843"/>
            <a:ext cx="7406640" cy="868134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F59C00"/>
                </a:solidFill>
                <a:effectLst/>
                <a:uLnTx/>
                <a:uFillTx/>
                <a:latin typeface="Montserrat"/>
                <a:cs typeface="Arial"/>
                <a:hlinkClick r:id="rId3"/>
              </a:rPr>
              <a:t>Phase One: Mapping existing provision</a:t>
            </a:r>
            <a:endParaRPr kumimoji="0" lang="en-GB" sz="2800" b="1" i="0" u="none" strike="noStrike" kern="1200" cap="none" spc="0" normalizeH="0" baseline="0" noProof="0">
              <a:ln>
                <a:noFill/>
              </a:ln>
              <a:solidFill>
                <a:srgbClr val="F59C00"/>
              </a:solidFill>
              <a:effectLst/>
              <a:uLnTx/>
              <a:uFillTx/>
              <a:latin typeface="Montserrat"/>
              <a:cs typeface="Arial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FD30596-23B9-24F5-D71F-8C3B25F11495}"/>
              </a:ext>
            </a:extLst>
          </p:cNvPr>
          <p:cNvSpPr txBox="1">
            <a:spLocks/>
          </p:cNvSpPr>
          <p:nvPr/>
        </p:nvSpPr>
        <p:spPr>
          <a:xfrm>
            <a:off x="394499" y="1109631"/>
            <a:ext cx="10963311" cy="4351338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Purpose: </a:t>
            </a:r>
            <a:r>
              <a:rPr kumimoji="0" lang="en-GB" sz="1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Understand the scale, reach and characteristics of VCSE employment support across the North East.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>
              <a:buClr>
                <a:schemeClr val="tx1"/>
              </a:buClr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EC5F78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120 organisations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were identified as delivering dedicated employment support.</a:t>
            </a:r>
          </a:p>
          <a:p>
            <a:pPr>
              <a:buClr>
                <a:schemeClr val="tx1"/>
              </a:buClr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Provision exists across every local authority area,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37A9E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predominantly medium or large organisations that operate across multiple localities.</a:t>
            </a:r>
          </a:p>
          <a:p>
            <a:pPr>
              <a:buClr>
                <a:schemeClr val="tx1"/>
              </a:buClr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F59C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Service eligibility was found to be typically driven by service user need rather than strict geographical boundaries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with provision being strongest for young people aged 18-24, and more limited for individuals facing multiple disadvantage or older workers.</a:t>
            </a:r>
          </a:p>
          <a:p>
            <a:pPr>
              <a:buClr>
                <a:schemeClr val="tx1"/>
              </a:buClr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Most activity sat within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EE765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pre-employability and specialised training and skills development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with less provision for outreach and in-work support.</a:t>
            </a:r>
          </a:p>
          <a:p>
            <a:pPr>
              <a:buClr>
                <a:schemeClr val="tx1"/>
              </a:buClr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Several organisations have ceased operating in recent years, suggesting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7F5D9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capacity constraints and the disruptive effects of short-term funding cycles on sustainable delivery.</a:t>
            </a:r>
          </a:p>
          <a:p>
            <a:pPr marL="0" indent="0">
              <a:buClr>
                <a:schemeClr val="tx1"/>
              </a:buClr>
              <a:buNone/>
              <a:defRPr/>
            </a:pPr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rgbClr val="7F5D9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The VCSE sector represents a significant and strategically important contributor to employment support </a:t>
            </a:r>
            <a:r>
              <a:rPr lang="en-GB" sz="1800" b="1">
                <a:solidFill>
                  <a:prstClr val="black"/>
                </a:solidFill>
                <a:latin typeface="Calibri"/>
                <a:ea typeface="Calibri"/>
                <a:cs typeface="Calibri"/>
              </a:rPr>
              <a:t>across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the North East.</a:t>
            </a:r>
          </a:p>
        </p:txBody>
      </p:sp>
      <p:pic>
        <p:nvPicPr>
          <p:cNvPr id="11" name="Picture 10" descr="A group of colorful objects&#10;&#10;AI-generated content may be incorrect.">
            <a:extLst>
              <a:ext uri="{FF2B5EF4-FFF2-40B4-BE49-F238E27FC236}">
                <a16:creationId xmlns:a16="http://schemas.microsoft.com/office/drawing/2014/main" id="{2A8EF412-A49C-6313-2C56-42E48F58AE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987" y="117860"/>
            <a:ext cx="967117" cy="96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79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B8EE-2AB4-D159-F093-9D6592A7E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977251E-2588-B12D-A544-77DB055CFD1B}"/>
              </a:ext>
            </a:extLst>
          </p:cNvPr>
          <p:cNvSpPr>
            <a:spLocks noGrp="1"/>
          </p:cNvSpPr>
          <p:nvPr/>
        </p:nvSpPr>
        <p:spPr>
          <a:xfrm>
            <a:off x="495625" y="216843"/>
            <a:ext cx="8777583" cy="86813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1" i="0" u="none" strike="noStrike" kern="1200" cap="none" spc="0" normalizeH="0" baseline="0" noProof="0">
                <a:ln>
                  <a:noFill/>
                </a:ln>
                <a:solidFill>
                  <a:srgbClr val="F59C00"/>
                </a:solidFill>
                <a:effectLst/>
                <a:uLnTx/>
                <a:uFillTx/>
                <a:latin typeface="Montserrat" pitchFamily="2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Phase Two: Stakeholder Engagement Summary</a:t>
            </a: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F0862B8-F1D7-7A2D-3AB8-8FCEFBB585DB}"/>
              </a:ext>
            </a:extLst>
          </p:cNvPr>
          <p:cNvSpPr txBox="1">
            <a:spLocks/>
          </p:cNvSpPr>
          <p:nvPr/>
        </p:nvSpPr>
        <p:spPr>
          <a:xfrm>
            <a:off x="496100" y="942717"/>
            <a:ext cx="10683178" cy="1180373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Purpose: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understand the VCSE sector's role within employment, health and skills pathways, identify barriers to impact, and explore opportunities for system reform through engagement with VCSE organisations across the North East.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CCE98FE-9AD0-5EC5-51B5-D5BE2C57DA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098539"/>
              </p:ext>
            </p:extLst>
          </p:nvPr>
        </p:nvGraphicFramePr>
        <p:xfrm>
          <a:off x="495862" y="1909834"/>
          <a:ext cx="10683654" cy="3298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1218">
                  <a:extLst>
                    <a:ext uri="{9D8B030D-6E8A-4147-A177-3AD203B41FA5}">
                      <a16:colId xmlns:a16="http://schemas.microsoft.com/office/drawing/2014/main" val="3512017029"/>
                    </a:ext>
                  </a:extLst>
                </a:gridCol>
                <a:gridCol w="3561218">
                  <a:extLst>
                    <a:ext uri="{9D8B030D-6E8A-4147-A177-3AD203B41FA5}">
                      <a16:colId xmlns:a16="http://schemas.microsoft.com/office/drawing/2014/main" val="2046112752"/>
                    </a:ext>
                  </a:extLst>
                </a:gridCol>
                <a:gridCol w="3561218">
                  <a:extLst>
                    <a:ext uri="{9D8B030D-6E8A-4147-A177-3AD203B41FA5}">
                      <a16:colId xmlns:a16="http://schemas.microsoft.com/office/drawing/2014/main" val="2895955790"/>
                    </a:ext>
                  </a:extLst>
                </a:gridCol>
              </a:tblGrid>
              <a:tr h="405984">
                <a:tc>
                  <a:txBody>
                    <a:bodyPr/>
                    <a:lstStyle/>
                    <a:p>
                      <a:pPr algn="ctr"/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Strengths</a:t>
                      </a:r>
                    </a:p>
                  </a:txBody>
                  <a:tcPr>
                    <a:solidFill>
                      <a:srgbClr val="EC5F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Challenges</a:t>
                      </a:r>
                    </a:p>
                  </a:txBody>
                  <a:tcPr>
                    <a:solidFill>
                      <a:srgbClr val="37A9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Opportunities</a:t>
                      </a:r>
                    </a:p>
                  </a:txBody>
                  <a:tcPr>
                    <a:solidFill>
                      <a:srgbClr val="F59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739118"/>
                  </a:ext>
                </a:extLst>
              </a:tr>
              <a:tr h="646043">
                <a:tc>
                  <a:txBody>
                    <a:bodyPr/>
                    <a:lstStyle/>
                    <a:p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Community embeddedness and trust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Funding instability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Inclusive commissioning models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21579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Holistic, person-centred 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Fragmented systems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"No Wrong Door" pathways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9612879"/>
                  </a:ext>
                </a:extLst>
              </a:tr>
              <a:tr h="655982">
                <a:tc>
                  <a:txBody>
                    <a:bodyPr/>
                    <a:lstStyle/>
                    <a:p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Lived experience and specialist expertise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Complex commissioning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Multi-year, flexible funding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1206031"/>
                  </a:ext>
                </a:extLst>
              </a:tr>
              <a:tr h="655983">
                <a:tc>
                  <a:txBody>
                    <a:bodyPr/>
                    <a:lstStyle/>
                    <a:p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Connector and convenor role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Geographic inequalities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Capacity building and shared learning initiatives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7090253"/>
                  </a:ext>
                </a:extLst>
              </a:tr>
              <a:tr h="477078">
                <a:tc>
                  <a:txBody>
                    <a:bodyPr/>
                    <a:lstStyle/>
                    <a:p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Agility and innovation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Restrictive eligibility criteria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Impact-focused evaluation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85136"/>
                  </a:ext>
                </a:extLst>
              </a:tr>
            </a:tbl>
          </a:graphicData>
        </a:graphic>
      </p:graphicFrame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BE2D95A-E2E0-C43D-8F71-769F325BEDCA}"/>
              </a:ext>
            </a:extLst>
          </p:cNvPr>
          <p:cNvSpPr txBox="1">
            <a:spLocks/>
          </p:cNvSpPr>
          <p:nvPr/>
        </p:nvSpPr>
        <p:spPr>
          <a:xfrm>
            <a:off x="496100" y="5456583"/>
            <a:ext cx="10683178" cy="1048886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Stakeholders consistently highlighted the VCSE sector's unique ability to engage communities facing the greatest barriers to employment, while identifying opportunities to strengthen partnership working, commissioning and system integration.</a:t>
            </a:r>
          </a:p>
        </p:txBody>
      </p:sp>
      <p:pic>
        <p:nvPicPr>
          <p:cNvPr id="17" name="Picture 16" descr="A group of colorful objects&#10;&#10;AI-generated content may be incorrect.">
            <a:extLst>
              <a:ext uri="{FF2B5EF4-FFF2-40B4-BE49-F238E27FC236}">
                <a16:creationId xmlns:a16="http://schemas.microsoft.com/office/drawing/2014/main" id="{C2526821-E171-2BA6-37DB-83D30EFC14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987" y="117860"/>
            <a:ext cx="967117" cy="96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383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4ACCE-C2EC-E018-8739-EC15911BC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4AE54A0B-4F7C-C0A9-D9C5-8086D7935F34}"/>
              </a:ext>
            </a:extLst>
          </p:cNvPr>
          <p:cNvSpPr/>
          <p:nvPr/>
        </p:nvSpPr>
        <p:spPr>
          <a:xfrm>
            <a:off x="8431475" y="4823218"/>
            <a:ext cx="3613146" cy="1567096"/>
          </a:xfrm>
          <a:prstGeom prst="wedgeRoundRectCallout">
            <a:avLst>
              <a:gd name="adj1" fmla="val -10647"/>
              <a:gd name="adj2" fmla="val 60679"/>
              <a:gd name="adj3" fmla="val 16667"/>
            </a:avLst>
          </a:prstGeom>
          <a:solidFill>
            <a:srgbClr val="65C0B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“People can access very different levels of support depending on where they live – this postcode lottery is widespread across the region.”</a:t>
            </a:r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F75C1AF4-4BCD-39ED-FEED-3A8F93A57833}"/>
              </a:ext>
            </a:extLst>
          </p:cNvPr>
          <p:cNvSpPr/>
          <p:nvPr/>
        </p:nvSpPr>
        <p:spPr>
          <a:xfrm>
            <a:off x="150419" y="213656"/>
            <a:ext cx="3458299" cy="1869068"/>
          </a:xfrm>
          <a:prstGeom prst="wedgeEllipseCallout">
            <a:avLst/>
          </a:prstGeom>
          <a:solidFill>
            <a:srgbClr val="EC5F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“There is a lot of bureaucracy in the application process which is difficult with limited staff capacity.”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1B09CE30-4546-2C53-29A5-9A31E6F7D51E}"/>
              </a:ext>
            </a:extLst>
          </p:cNvPr>
          <p:cNvSpPr/>
          <p:nvPr/>
        </p:nvSpPr>
        <p:spPr>
          <a:xfrm>
            <a:off x="8802737" y="2562731"/>
            <a:ext cx="3242948" cy="1734653"/>
          </a:xfrm>
          <a:prstGeom prst="wedgeEllipseCallout">
            <a:avLst>
              <a:gd name="adj1" fmla="val 41438"/>
              <a:gd name="adj2" fmla="val 65399"/>
            </a:avLst>
          </a:prstGeom>
          <a:solidFill>
            <a:srgbClr val="7F5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“Referral pathways are fragmented, with varying eligibility criteria that limit who we can help.”</a:t>
            </a:r>
          </a:p>
        </p:txBody>
      </p: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2004033E-0107-2E62-FA19-07180E5EEE04}"/>
              </a:ext>
            </a:extLst>
          </p:cNvPr>
          <p:cNvSpPr/>
          <p:nvPr/>
        </p:nvSpPr>
        <p:spPr>
          <a:xfrm>
            <a:off x="150055" y="4321229"/>
            <a:ext cx="4036102" cy="2115711"/>
          </a:xfrm>
          <a:prstGeom prst="wedgeRoundRectCallout">
            <a:avLst>
              <a:gd name="adj1" fmla="val -25251"/>
              <a:gd name="adj2" fmla="val 64800"/>
              <a:gd name="adj3" fmla="val 16667"/>
            </a:avLst>
          </a:prstGeom>
          <a:solidFill>
            <a:srgbClr val="F59C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“When funding cycles end we lose key staff members, and when we need to start again it can be hard to get the right people back – so much time is lost and wasted due to funding gaps.”</a:t>
            </a:r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CA8803C5-1789-69A8-4444-D64C31717BC2}"/>
              </a:ext>
            </a:extLst>
          </p:cNvPr>
          <p:cNvSpPr/>
          <p:nvPr/>
        </p:nvSpPr>
        <p:spPr>
          <a:xfrm>
            <a:off x="4786679" y="2281439"/>
            <a:ext cx="3205596" cy="1884419"/>
          </a:xfrm>
          <a:prstGeom prst="wedgeEllipseCallout">
            <a:avLst/>
          </a:prstGeom>
          <a:solidFill>
            <a:srgbClr val="EC5F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“[We] recognise that the journey for each person is different and isn’t always linear.”</a:t>
            </a:r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F7FA74E1-A905-D440-D2CC-36061A18100B}"/>
              </a:ext>
            </a:extLst>
          </p:cNvPr>
          <p:cNvSpPr/>
          <p:nvPr/>
        </p:nvSpPr>
        <p:spPr>
          <a:xfrm>
            <a:off x="5036930" y="4705882"/>
            <a:ext cx="3056037" cy="1567096"/>
          </a:xfrm>
          <a:prstGeom prst="wedgeEllipseCallout">
            <a:avLst>
              <a:gd name="adj1" fmla="val 41438"/>
              <a:gd name="adj2" fmla="val 65399"/>
            </a:avLst>
          </a:prstGeom>
          <a:solidFill>
            <a:srgbClr val="7F5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“We are seen as independent and able to listen without judgement.”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88812FC3-98B5-DDFB-42BE-FDDD29EF081C}"/>
              </a:ext>
            </a:extLst>
          </p:cNvPr>
          <p:cNvSpPr/>
          <p:nvPr/>
        </p:nvSpPr>
        <p:spPr>
          <a:xfrm>
            <a:off x="3975590" y="214931"/>
            <a:ext cx="3613146" cy="1567096"/>
          </a:xfrm>
          <a:prstGeom prst="wedgeRoundRectCallout">
            <a:avLst>
              <a:gd name="adj1" fmla="val -10647"/>
              <a:gd name="adj2" fmla="val 60679"/>
              <a:gd name="adj3" fmla="val 16667"/>
            </a:avLst>
          </a:prstGeom>
          <a:solidFill>
            <a:srgbClr val="65C0B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“A joined-up system is not ‘no wrong door’ but ‘all right doors’ – thinking ‘our customer, not my customer’.”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8C7C703D-0DCD-06F1-F511-F2D1DF5AC657}"/>
              </a:ext>
            </a:extLst>
          </p:cNvPr>
          <p:cNvSpPr/>
          <p:nvPr/>
        </p:nvSpPr>
        <p:spPr>
          <a:xfrm>
            <a:off x="8294609" y="213687"/>
            <a:ext cx="3613146" cy="1869069"/>
          </a:xfrm>
          <a:prstGeom prst="wedgeRoundRectCallout">
            <a:avLst>
              <a:gd name="adj1" fmla="val -25251"/>
              <a:gd name="adj2" fmla="val 64800"/>
              <a:gd name="adj3" fmla="val 16667"/>
            </a:avLst>
          </a:prstGeom>
          <a:solidFill>
            <a:srgbClr val="F59C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“Design procurement with co-design at its heart and encourage collaboration through the commissioning process.”</a:t>
            </a:r>
          </a:p>
        </p:txBody>
      </p:sp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3846E735-42A7-6CFE-A8B9-543D48D7B966}"/>
              </a:ext>
            </a:extLst>
          </p:cNvPr>
          <p:cNvSpPr/>
          <p:nvPr/>
        </p:nvSpPr>
        <p:spPr>
          <a:xfrm>
            <a:off x="733270" y="2226432"/>
            <a:ext cx="3242948" cy="1734653"/>
          </a:xfrm>
          <a:prstGeom prst="wedgeEllipseCallout">
            <a:avLst>
              <a:gd name="adj1" fmla="val 41438"/>
              <a:gd name="adj2" fmla="val 65399"/>
            </a:avLst>
          </a:prstGeom>
          <a:solidFill>
            <a:srgbClr val="7F5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“[The] Trailblazer should be about learning together, not just delivery against fixed targets.”</a:t>
            </a:r>
          </a:p>
        </p:txBody>
      </p:sp>
    </p:spTree>
    <p:extLst>
      <p:ext uri="{BB962C8B-B14F-4D97-AF65-F5344CB8AC3E}">
        <p14:creationId xmlns:p14="http://schemas.microsoft.com/office/powerpoint/2010/main" val="193309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B07F6-9B8C-1B52-45ED-BB8095194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C9434EE-FE8D-070F-1C92-D0DE20F586D3}"/>
              </a:ext>
            </a:extLst>
          </p:cNvPr>
          <p:cNvSpPr txBox="1">
            <a:spLocks/>
          </p:cNvSpPr>
          <p:nvPr/>
        </p:nvSpPr>
        <p:spPr>
          <a:xfrm>
            <a:off x="323313" y="941429"/>
            <a:ext cx="10963311" cy="637023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Purpose: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Understand </a:t>
            </a:r>
            <a:r>
              <a:rPr kumimoji="0" lang="en-GB" sz="18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barriers identified through engagement persist and how system design shapes outcomes.</a:t>
            </a:r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8D9DFC4-47EF-A6E1-C35B-16A86CF2BC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665622"/>
              </p:ext>
            </p:extLst>
          </p:nvPr>
        </p:nvGraphicFramePr>
        <p:xfrm>
          <a:off x="323313" y="1863535"/>
          <a:ext cx="11545374" cy="3343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041">
                  <a:extLst>
                    <a:ext uri="{9D8B030D-6E8A-4147-A177-3AD203B41FA5}">
                      <a16:colId xmlns:a16="http://schemas.microsoft.com/office/drawing/2014/main" val="3512017029"/>
                    </a:ext>
                  </a:extLst>
                </a:gridCol>
                <a:gridCol w="7865333">
                  <a:extLst>
                    <a:ext uri="{9D8B030D-6E8A-4147-A177-3AD203B41FA5}">
                      <a16:colId xmlns:a16="http://schemas.microsoft.com/office/drawing/2014/main" val="2895955790"/>
                    </a:ext>
                  </a:extLst>
                </a:gridCol>
              </a:tblGrid>
              <a:tr h="366455">
                <a:tc>
                  <a:txBody>
                    <a:bodyPr/>
                    <a:lstStyle/>
                    <a:p>
                      <a:pPr algn="ctr"/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System challenge</a:t>
                      </a:r>
                    </a:p>
                  </a:txBody>
                  <a:tcPr>
                    <a:solidFill>
                      <a:srgbClr val="EC5F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Why this matters</a:t>
                      </a:r>
                    </a:p>
                  </a:txBody>
                  <a:tcPr>
                    <a:solidFill>
                      <a:srgbClr val="37A9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739118"/>
                  </a:ext>
                </a:extLst>
              </a:tr>
              <a:tr h="646907">
                <a:tc>
                  <a:txBody>
                    <a:bodyPr/>
                    <a:lstStyle/>
                    <a:p>
                      <a:r>
                        <a:rPr lang="en-GB" sz="1800" b="0" i="0" u="none" strike="noStrik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Fragmented pathways </a:t>
                      </a:r>
                      <a:endParaRPr lang="en-GB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0" i="0" u="none" strike="noStrik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Confusion, duplication and poor service user experience; VCSE capacity is used to system navigate rather than support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2157905"/>
                  </a:ext>
                </a:extLst>
              </a:tr>
              <a:tr h="414692">
                <a:tc>
                  <a:txBody>
                    <a:bodyPr/>
                    <a:lstStyle/>
                    <a:p>
                      <a:r>
                        <a:rPr lang="en-GB" sz="1800" b="0" i="0" u="none" strike="noStrik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Short-term funding </a:t>
                      </a:r>
                      <a:endParaRPr lang="en-GB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0" i="0" u="none" strike="noStrik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Workforce instability and reduced sustainability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9612879"/>
                  </a:ext>
                </a:extLst>
              </a:tr>
              <a:tr h="407504">
                <a:tc>
                  <a:txBody>
                    <a:bodyPr/>
                    <a:lstStyle/>
                    <a:p>
                      <a:r>
                        <a:rPr lang="en-GB" sz="1800" b="0" i="0" u="none" strike="noStrik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Complex commissioning </a:t>
                      </a:r>
                      <a:endParaRPr lang="en-GB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0" i="0" u="none" strike="noStrik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Smaller, locally trusted VCSE organisations excluded</a:t>
                      </a:r>
                      <a:endParaRPr lang="en-GB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1206031"/>
                  </a:ext>
                </a:extLst>
              </a:tr>
              <a:tr h="407504">
                <a:tc>
                  <a:txBody>
                    <a:bodyPr/>
                    <a:lstStyle/>
                    <a:p>
                      <a:r>
                        <a:rPr lang="en-GB" sz="1800" b="0" i="0" u="none" strike="noStrik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Power imbalance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0" i="0" u="none" strike="noStrik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Innovation constrained by compliance-led systems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7090253"/>
                  </a:ext>
                </a:extLst>
              </a:tr>
              <a:tr h="6469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Capacity &amp; collaboration barriers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0" i="0" u="none" strike="noStrik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Missed opportunities for partnership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2593780"/>
                  </a:ext>
                </a:extLst>
              </a:tr>
              <a:tr h="453283">
                <a:tc>
                  <a:txBody>
                    <a:bodyPr/>
                    <a:lstStyle/>
                    <a:p>
                      <a:r>
                        <a:rPr lang="en-GB" sz="1800" b="0" i="0" u="none" strike="noStrik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Geographic inequity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Postcode lottery in access to support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4852031"/>
                  </a:ext>
                </a:extLst>
              </a:tr>
            </a:tbl>
          </a:graphicData>
        </a:graphic>
      </p:graphicFrame>
      <p:pic>
        <p:nvPicPr>
          <p:cNvPr id="13" name="Picture 12" descr="A group of colorful objects&#10;&#10;AI-generated content may be incorrect.">
            <a:extLst>
              <a:ext uri="{FF2B5EF4-FFF2-40B4-BE49-F238E27FC236}">
                <a16:creationId xmlns:a16="http://schemas.microsoft.com/office/drawing/2014/main" id="{B8F117B6-ABE4-D4D1-D0CD-B3F0C87DFC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987" y="117860"/>
            <a:ext cx="967117" cy="96711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5AAFD5E-58F9-41B9-CA03-728C5F1F5DF1}"/>
              </a:ext>
            </a:extLst>
          </p:cNvPr>
          <p:cNvSpPr txBox="1"/>
          <p:nvPr/>
        </p:nvSpPr>
        <p:spPr>
          <a:xfrm>
            <a:off x="323313" y="5523680"/>
            <a:ext cx="11545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While the impacts of these challenges are experienced locally, many of their root causes sit within the national funding and commissioning environment.</a:t>
            </a:r>
          </a:p>
          <a:p>
            <a:pPr lvl="0" algn="ctr">
              <a:defRPr/>
            </a:pPr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North East is not unique, these are systemic issues reflected across national research and VCSE evidence.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FC445B-1457-8CE0-6198-404D6E8C8D8F}"/>
              </a:ext>
            </a:extLst>
          </p:cNvPr>
          <p:cNvSpPr>
            <a:spLocks noGrp="1"/>
          </p:cNvSpPr>
          <p:nvPr/>
        </p:nvSpPr>
        <p:spPr>
          <a:xfrm>
            <a:off x="495626" y="216843"/>
            <a:ext cx="7406640" cy="86813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F59C00"/>
                </a:solidFill>
                <a:effectLst/>
                <a:uLnTx/>
                <a:uFillTx/>
                <a:latin typeface="Montserrat"/>
                <a:cs typeface="Arial"/>
                <a:hlinkClick r:id="rId4"/>
              </a:rPr>
              <a:t>Phase Three: Challenge Analysis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760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4B7741-C332-6B22-1749-E4E19C374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E3C1DE3-0731-B33C-B562-8B1FB157CE5B}"/>
              </a:ext>
            </a:extLst>
          </p:cNvPr>
          <p:cNvSpPr>
            <a:spLocks noGrp="1"/>
          </p:cNvSpPr>
          <p:nvPr/>
        </p:nvSpPr>
        <p:spPr>
          <a:xfrm>
            <a:off x="495626" y="216843"/>
            <a:ext cx="9920126" cy="86813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rgbClr val="F59C00"/>
                </a:solidFill>
                <a:effectLst/>
                <a:uLnTx/>
                <a:uFillTx/>
                <a:latin typeface="Montserrat"/>
                <a:cs typeface="Arial"/>
              </a:rPr>
              <a:t>Phase Three: Emerging Guiding Principles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D2CCAE0-8575-7783-BFE4-DC660AF17BAD}"/>
              </a:ext>
            </a:extLst>
          </p:cNvPr>
          <p:cNvSpPr txBox="1">
            <a:spLocks/>
          </p:cNvSpPr>
          <p:nvPr/>
        </p:nvSpPr>
        <p:spPr>
          <a:xfrm>
            <a:off x="445990" y="650909"/>
            <a:ext cx="10654630" cy="5731229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challenge analysis identified seven guiding principles to inform future policy, commissioning and system reform: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80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80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80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80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80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80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  <a:defRPr/>
            </a:pPr>
            <a:endParaRPr lang="en-GB" sz="1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  <a:defRPr/>
            </a:pPr>
            <a:endParaRPr lang="en-GB" sz="1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  <a:defRPr/>
            </a:pP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These principles informed the later development of practical frameworks and recommendations, providing a bridge between research findings and implementation.</a:t>
            </a:r>
          </a:p>
        </p:txBody>
      </p:sp>
      <p:pic>
        <p:nvPicPr>
          <p:cNvPr id="11" name="Picture 10" descr="A group of colorful objects&#10;&#10;AI-generated content may be incorrect.">
            <a:extLst>
              <a:ext uri="{FF2B5EF4-FFF2-40B4-BE49-F238E27FC236}">
                <a16:creationId xmlns:a16="http://schemas.microsoft.com/office/drawing/2014/main" id="{4A5D1A93-1C4A-5BA9-9175-FD797F6EA8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987" y="117860"/>
            <a:ext cx="967117" cy="96711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ADE8592-12E1-CCEA-D589-8BCB928CF2AE}"/>
              </a:ext>
            </a:extLst>
          </p:cNvPr>
          <p:cNvGrpSpPr/>
          <p:nvPr/>
        </p:nvGrpSpPr>
        <p:grpSpPr>
          <a:xfrm>
            <a:off x="350685" y="1770279"/>
            <a:ext cx="11395325" cy="4142865"/>
            <a:chOff x="491876" y="1567245"/>
            <a:chExt cx="11395325" cy="4142865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E531B41-0EB1-CBF8-FE44-4F129361414F}"/>
                </a:ext>
              </a:extLst>
            </p:cNvPr>
            <p:cNvGrpSpPr/>
            <p:nvPr/>
          </p:nvGrpSpPr>
          <p:grpSpPr>
            <a:xfrm>
              <a:off x="491877" y="1567245"/>
              <a:ext cx="11395324" cy="3530514"/>
              <a:chOff x="-1762537" y="1208671"/>
              <a:chExt cx="16602492" cy="4596426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29CB05E7-81C9-F6AB-2F72-B01BC9621DF6}"/>
                  </a:ext>
                </a:extLst>
              </p:cNvPr>
              <p:cNvSpPr/>
              <p:nvPr/>
            </p:nvSpPr>
            <p:spPr>
              <a:xfrm>
                <a:off x="-1762536" y="2804120"/>
                <a:ext cx="16596649" cy="609296"/>
              </a:xfrm>
              <a:prstGeom prst="roundRect">
                <a:avLst/>
              </a:prstGeom>
              <a:solidFill>
                <a:srgbClr val="EE765E"/>
              </a:solidFill>
              <a:ln>
                <a:solidFill>
                  <a:srgbClr val="EE765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Simplify commissioning and procurement processes </a:t>
                </a:r>
                <a:r>
                  <a: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to reduce disproportionate burden on smaller VCSE organisations</a:t>
                </a:r>
              </a:p>
            </p:txBody>
          </p:sp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761FF358-F4C9-C84F-87BC-702B04AEFCDD}"/>
                  </a:ext>
                </a:extLst>
              </p:cNvPr>
              <p:cNvSpPr/>
              <p:nvPr/>
            </p:nvSpPr>
            <p:spPr>
              <a:xfrm>
                <a:off x="-1762536" y="3601347"/>
                <a:ext cx="16596647" cy="609296"/>
              </a:xfrm>
              <a:prstGeom prst="roundRect">
                <a:avLst/>
              </a:prstGeom>
              <a:solidFill>
                <a:srgbClr val="F59C00"/>
              </a:solidFill>
              <a:ln>
                <a:solidFill>
                  <a:srgbClr val="F59C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Foster equitable partnerships with </a:t>
                </a:r>
                <a:r>
                  <a:rPr kumimoji="0" lang="en-GB" sz="18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fair resourcing, shared accountability and ethical priming models</a:t>
                </a: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97A6B27-B12D-35FE-249B-A837155CAB68}"/>
                  </a:ext>
                </a:extLst>
              </p:cNvPr>
              <p:cNvSpPr/>
              <p:nvPr/>
            </p:nvSpPr>
            <p:spPr>
              <a:xfrm>
                <a:off x="-1756695" y="1208671"/>
                <a:ext cx="16596650" cy="609296"/>
              </a:xfrm>
              <a:prstGeom prst="roundRect">
                <a:avLst/>
              </a:prstGeom>
              <a:solidFill>
                <a:srgbClr val="F59C00"/>
              </a:solidFill>
              <a:ln>
                <a:solidFill>
                  <a:srgbClr val="F59C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Prioritise </a:t>
                </a:r>
                <a:r>
                  <a:rPr kumimoji="0" lang="en-GB" sz="18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clear, coordinated pathways </a:t>
                </a:r>
                <a:r>
                  <a: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that are </a:t>
                </a:r>
                <a:r>
                  <a:rPr kumimoji="0" lang="en-GB" sz="18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easy to navigate </a:t>
                </a:r>
                <a:r>
                  <a: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for service users and providers alike</a:t>
                </a: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B2FD179F-9D9B-E136-1CB0-D9CE4E047109}"/>
                  </a:ext>
                </a:extLst>
              </p:cNvPr>
              <p:cNvSpPr/>
              <p:nvPr/>
            </p:nvSpPr>
            <p:spPr>
              <a:xfrm>
                <a:off x="-1762536" y="2005898"/>
                <a:ext cx="16596647" cy="609296"/>
              </a:xfrm>
              <a:prstGeom prst="roundRect">
                <a:avLst/>
              </a:prstGeom>
              <a:solidFill>
                <a:srgbClr val="37A9E1"/>
              </a:solidFill>
              <a:ln>
                <a:solidFill>
                  <a:srgbClr val="37A9E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Advocate for </a:t>
                </a:r>
                <a:r>
                  <a:rPr kumimoji="0" lang="en-GB" sz="18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longer-term, sustainable funding </a:t>
                </a:r>
                <a:r>
                  <a: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that reflects </a:t>
                </a:r>
                <a:r>
                  <a:rPr kumimoji="0" lang="en-GB" sz="18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full delivery costs and supports workforce stability</a:t>
                </a: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76B47797-ECCE-C7AF-722E-4E892E15D1D5}"/>
                  </a:ext>
                </a:extLst>
              </p:cNvPr>
              <p:cNvSpPr/>
              <p:nvPr/>
            </p:nvSpPr>
            <p:spPr>
              <a:xfrm>
                <a:off x="-1762537" y="5195801"/>
                <a:ext cx="16597345" cy="609296"/>
              </a:xfrm>
              <a:prstGeom prst="roundRect">
                <a:avLst/>
              </a:prstGeom>
              <a:solidFill>
                <a:srgbClr val="EE765E"/>
              </a:solidFill>
              <a:ln>
                <a:solidFill>
                  <a:srgbClr val="EE765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Tailor delivery and funding </a:t>
                </a:r>
                <a:r>
                  <a: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to local contexts to </a:t>
                </a:r>
                <a:r>
                  <a:rPr kumimoji="0" lang="en-GB" sz="18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address rural, coastal and urban inequities</a:t>
                </a: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70B6344F-3CAE-E64E-F528-399917F7D83D}"/>
                  </a:ext>
                </a:extLst>
              </p:cNvPr>
              <p:cNvSpPr/>
              <p:nvPr/>
            </p:nvSpPr>
            <p:spPr>
              <a:xfrm>
                <a:off x="-1762537" y="4398574"/>
                <a:ext cx="16596644" cy="609296"/>
              </a:xfrm>
              <a:prstGeom prst="roundRect">
                <a:avLst/>
              </a:prstGeom>
              <a:solidFill>
                <a:srgbClr val="37A9E1"/>
              </a:solidFill>
              <a:ln>
                <a:solidFill>
                  <a:srgbClr val="37A9E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Align performance management with meaningful outcomes, </a:t>
                </a:r>
                <a:r>
                  <a:rPr kumimoji="0" lang="en-GB" sz="18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recognising incremental progress </a:t>
                </a:r>
                <a:r>
                  <a: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as well as end results</a:t>
                </a:r>
              </a:p>
            </p:txBody>
          </p:sp>
        </p:grp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DC021F71-624A-E478-B838-5691EED6D2D7}"/>
                </a:ext>
              </a:extLst>
            </p:cNvPr>
            <p:cNvSpPr/>
            <p:nvPr/>
          </p:nvSpPr>
          <p:spPr>
            <a:xfrm>
              <a:off x="491876" y="5242110"/>
              <a:ext cx="11391309" cy="468000"/>
            </a:xfrm>
            <a:prstGeom prst="roundRect">
              <a:avLst/>
            </a:prstGeom>
            <a:solidFill>
              <a:srgbClr val="F59C00"/>
            </a:solidFill>
            <a:ln>
              <a:solidFill>
                <a:srgbClr val="F59C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Invest in VCSE capacity and system infrastructure </a:t>
              </a:r>
              <a:r>
                <a: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to support sustainable collaboration and strategic engagement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8411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e9521281-0e4a-4f51-883e-08f727157900">6CCQJHWEES6N-940627830-375189</_dlc_DocId>
    <_dlc_DocIdUrl xmlns="e9521281-0e4a-4f51-883e-08f727157900">
      <Url>https://v00ne.sharepoint.com/sites/SharedDocs/_layouts/15/DocIdRedir.aspx?ID=6CCQJHWEES6N-940627830-375189</Url>
      <Description>6CCQJHWEES6N-940627830-375189</Description>
    </_dlc_DocIdUrl>
    <TaxCatchAll xmlns="e9521281-0e4a-4f51-883e-08f727157900" xsi:nil="true"/>
    <lcf76f155ced4ddcb4097134ff3c332f xmlns="60507a5a-b194-4350-8875-54c506691a2c">
      <Terms xmlns="http://schemas.microsoft.com/office/infopath/2007/PartnerControls"/>
    </lcf76f155ced4ddcb4097134ff3c332f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3AC0DD056E6F45A6AE0AE9B47C6DAD" ma:contentTypeVersion="19" ma:contentTypeDescription="Create a new document." ma:contentTypeScope="" ma:versionID="cfba934338ebaeeb495999e8612852ce">
  <xsd:schema xmlns:xsd="http://www.w3.org/2001/XMLSchema" xmlns:xs="http://www.w3.org/2001/XMLSchema" xmlns:p="http://schemas.microsoft.com/office/2006/metadata/properties" xmlns:ns2="e9521281-0e4a-4f51-883e-08f727157900" xmlns:ns3="60507a5a-b194-4350-8875-54c506691a2c" targetNamespace="http://schemas.microsoft.com/office/2006/metadata/properties" ma:root="true" ma:fieldsID="3ee4c6b2363ac490f8451c2a29176191" ns2:_="" ns3:_="">
    <xsd:import namespace="e9521281-0e4a-4f51-883e-08f727157900"/>
    <xsd:import namespace="60507a5a-b194-4350-8875-54c506691a2c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2:SharedWithUsers" minOccurs="0"/>
                <xsd:element ref="ns2:SharedWithDetails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521281-0e4a-4f51-883e-08f727157900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fc3df169-4d91-4e67-b2af-d0eb092a36f0}" ma:internalName="TaxCatchAll" ma:showField="CatchAllData" ma:web="e9521281-0e4a-4f51-883e-08f727157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507a5a-b194-4350-8875-54c506691a2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e3c466ed-5e23-45e8-833a-c26a95cd5df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F12206-1B61-431C-A052-24C01CB92739}">
  <ds:schemaRefs>
    <ds:schemaRef ds:uri="60507a5a-b194-4350-8875-54c506691a2c"/>
    <ds:schemaRef ds:uri="e9521281-0e4a-4f51-883e-08f727157900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238FA5-F7B2-499C-919D-6479E4DA50D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2A8983F6-4C0B-4108-AB4E-DC9739A3BAB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D25D9B6-1C21-408F-BC45-AF38DEFE2F4A}">
  <ds:schemaRefs>
    <ds:schemaRef ds:uri="60507a5a-b194-4350-8875-54c506691a2c"/>
    <ds:schemaRef ds:uri="e9521281-0e4a-4f51-883e-08f7271579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15</Slides>
  <Notes>15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Siobhan Flynn</dc:creator>
  <cp:revision>1</cp:revision>
  <dcterms:created xsi:type="dcterms:W3CDTF">2026-02-12T08:15:12Z</dcterms:created>
  <dcterms:modified xsi:type="dcterms:W3CDTF">2026-07-17T15:20:41Z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6d5d2bae-0037-4aae-b274-46d9245c38cc</vt:lpwstr>
  </property>
  <property fmtid="{D5CDD505-2E9C-101B-9397-08002B2CF9AE}" pid="3" name="ContentTypeId">
    <vt:lpwstr>0x010100AD3AC0DD056E6F45A6AE0AE9B47C6DAD</vt:lpwstr>
  </property>
  <property fmtid="{D5CDD505-2E9C-101B-9397-08002B2CF9AE}" pid="4" name="MediaServiceImageTags">
    <vt:lpwstr/>
  </property>
</Properties>
</file>